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6" r:id="rId12"/>
  </p:sldIdLst>
  <p:sldSz cx="12192000" cy="6858000"/>
  <p:notesSz cx="9926638" cy="1435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4A9E"/>
    <a:srgbClr val="639DD2"/>
    <a:srgbClr val="1088AC"/>
    <a:srgbClr val="1E2B6F"/>
    <a:srgbClr val="BF5A30"/>
    <a:srgbClr val="00A49A"/>
    <a:srgbClr val="2CAE9E"/>
    <a:srgbClr val="25215D"/>
    <a:srgbClr val="F0EFEE"/>
    <a:srgbClr val="E7E8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3096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74E12-CE50-48C0-9D8B-6591962C91F7}" type="datetimeFigureOut">
              <a:rPr lang="en-AU" smtClean="0"/>
              <a:t>21/09/2023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2DA9AC-9F8B-4526-AED5-D5E059D958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8900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720282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l">
              <a:defRPr sz="17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720282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r">
              <a:defRPr sz="1700"/>
            </a:lvl1pPr>
          </a:lstStyle>
          <a:p>
            <a:fld id="{D40DEEFC-DC80-45CC-8EA6-CE03B960E40E}" type="datetimeFigureOut">
              <a:rPr lang="en-AU" smtClean="0"/>
              <a:t>21/09/2023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7225" y="1795463"/>
            <a:ext cx="861218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62" tIns="66381" rIns="132762" bIns="66381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6908710"/>
            <a:ext cx="7941310" cy="5652582"/>
          </a:xfrm>
          <a:prstGeom prst="rect">
            <a:avLst/>
          </a:prstGeom>
        </p:spPr>
        <p:txBody>
          <a:bodyPr vert="horz" lIns="132762" tIns="66381" rIns="132762" bIns="6638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635485"/>
            <a:ext cx="4301543" cy="720280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l">
              <a:defRPr sz="17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13635485"/>
            <a:ext cx="4301543" cy="720280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r">
              <a:defRPr sz="1700"/>
            </a:lvl1pPr>
          </a:lstStyle>
          <a:p>
            <a:fld id="{DE6E715A-0AA4-4D0A-BA13-2346F220B81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2091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diapozitiv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838200" y="1927469"/>
            <a:ext cx="10515600" cy="2387600"/>
          </a:xfrm>
        </p:spPr>
        <p:txBody>
          <a:bodyPr anchor="ctr">
            <a:normAutofit/>
          </a:bodyPr>
          <a:lstStyle>
            <a:lvl1pPr algn="l">
              <a:defRPr sz="4800">
                <a:solidFill>
                  <a:srgbClr val="2C4A9E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AU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838201" y="5822968"/>
            <a:ext cx="7315199" cy="598206"/>
          </a:xfrm>
        </p:spPr>
        <p:txBody>
          <a:bodyPr anchor="b"/>
          <a:lstStyle>
            <a:lvl1pPr marL="0" indent="0" algn="l">
              <a:buNone/>
              <a:defRPr sz="1800">
                <a:solidFill>
                  <a:srgbClr val="0070C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AU" dirty="0"/>
          </a:p>
        </p:txBody>
      </p:sp>
      <p:pic>
        <p:nvPicPr>
          <p:cNvPr id="3" name="Picture 2" descr="A blue and white logo&#10;&#10;Description automatically generated">
            <a:extLst>
              <a:ext uri="{FF2B5EF4-FFF2-40B4-BE49-F238E27FC236}">
                <a16:creationId xmlns:a16="http://schemas.microsoft.com/office/drawing/2014/main" id="{E85535F4-993A-07A5-48A0-E476CDD1D2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83702" y="305003"/>
            <a:ext cx="1825257" cy="11615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FBC3AD-7C28-0A55-16AC-DBF0D0F8DB97}"/>
              </a:ext>
            </a:extLst>
          </p:cNvPr>
          <p:cNvSpPr txBox="1">
            <a:spLocks/>
          </p:cNvSpPr>
          <p:nvPr userDrawn="1"/>
        </p:nvSpPr>
        <p:spPr>
          <a:xfrm>
            <a:off x="6401040" y="599475"/>
            <a:ext cx="1855453" cy="82787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LK" sz="4800" b="0" i="0" cap="none" spc="0" dirty="0">
                <a:ln w="0"/>
                <a:solidFill>
                  <a:srgbClr val="1E2B6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ubai Medium" panose="020B0503030403030204" pitchFamily="34" charset="-78"/>
                <a:ea typeface="Brush Script MT" panose="03060802040406070304" pitchFamily="66" charset="-122"/>
                <a:cs typeface="Dubai Medium" panose="020B0503030403030204" pitchFamily="34" charset="-78"/>
              </a:rPr>
              <a:t>TF-YS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452A7DC8-797B-EC77-31F2-1CA73B187A01}"/>
              </a:ext>
            </a:extLst>
          </p:cNvPr>
          <p:cNvSpPr/>
          <p:nvPr userDrawn="1"/>
        </p:nvSpPr>
        <p:spPr>
          <a:xfrm>
            <a:off x="6288509" y="419570"/>
            <a:ext cx="1994879" cy="998831"/>
          </a:xfrm>
          <a:prstGeom prst="roundRect">
            <a:avLst/>
          </a:prstGeom>
          <a:noFill/>
          <a:ln w="28575">
            <a:solidFill>
              <a:srgbClr val="2C4A9E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1825257"/>
                      <a:gd name="connsiteY0" fmla="*/ 137982 h 827878"/>
                      <a:gd name="connsiteX1" fmla="*/ 137982 w 1825257"/>
                      <a:gd name="connsiteY1" fmla="*/ 0 h 827878"/>
                      <a:gd name="connsiteX2" fmla="*/ 685399 w 1825257"/>
                      <a:gd name="connsiteY2" fmla="*/ 0 h 827878"/>
                      <a:gd name="connsiteX3" fmla="*/ 1186337 w 1825257"/>
                      <a:gd name="connsiteY3" fmla="*/ 0 h 827878"/>
                      <a:gd name="connsiteX4" fmla="*/ 1687275 w 1825257"/>
                      <a:gd name="connsiteY4" fmla="*/ 0 h 827878"/>
                      <a:gd name="connsiteX5" fmla="*/ 1825257 w 1825257"/>
                      <a:gd name="connsiteY5" fmla="*/ 137982 h 827878"/>
                      <a:gd name="connsiteX6" fmla="*/ 1825257 w 1825257"/>
                      <a:gd name="connsiteY6" fmla="*/ 689896 h 827878"/>
                      <a:gd name="connsiteX7" fmla="*/ 1687275 w 1825257"/>
                      <a:gd name="connsiteY7" fmla="*/ 827878 h 827878"/>
                      <a:gd name="connsiteX8" fmla="*/ 1201830 w 1825257"/>
                      <a:gd name="connsiteY8" fmla="*/ 827878 h 827878"/>
                      <a:gd name="connsiteX9" fmla="*/ 685399 w 1825257"/>
                      <a:gd name="connsiteY9" fmla="*/ 827878 h 827878"/>
                      <a:gd name="connsiteX10" fmla="*/ 137982 w 1825257"/>
                      <a:gd name="connsiteY10" fmla="*/ 827878 h 827878"/>
                      <a:gd name="connsiteX11" fmla="*/ 0 w 1825257"/>
                      <a:gd name="connsiteY11" fmla="*/ 689896 h 827878"/>
                      <a:gd name="connsiteX12" fmla="*/ 0 w 1825257"/>
                      <a:gd name="connsiteY12" fmla="*/ 137982 h 8278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825257" h="827878" extrusionOk="0">
                        <a:moveTo>
                          <a:pt x="0" y="137982"/>
                        </a:moveTo>
                        <a:cubicBezTo>
                          <a:pt x="-6094" y="58018"/>
                          <a:pt x="49817" y="4489"/>
                          <a:pt x="137982" y="0"/>
                        </a:cubicBezTo>
                        <a:cubicBezTo>
                          <a:pt x="383377" y="-20510"/>
                          <a:pt x="495900" y="17548"/>
                          <a:pt x="685399" y="0"/>
                        </a:cubicBezTo>
                        <a:cubicBezTo>
                          <a:pt x="874898" y="-17548"/>
                          <a:pt x="1016873" y="6410"/>
                          <a:pt x="1186337" y="0"/>
                        </a:cubicBezTo>
                        <a:cubicBezTo>
                          <a:pt x="1355801" y="-6410"/>
                          <a:pt x="1456569" y="13597"/>
                          <a:pt x="1687275" y="0"/>
                        </a:cubicBezTo>
                        <a:cubicBezTo>
                          <a:pt x="1761412" y="-6660"/>
                          <a:pt x="1826552" y="56984"/>
                          <a:pt x="1825257" y="137982"/>
                        </a:cubicBezTo>
                        <a:cubicBezTo>
                          <a:pt x="1846855" y="339409"/>
                          <a:pt x="1818710" y="444529"/>
                          <a:pt x="1825257" y="689896"/>
                        </a:cubicBezTo>
                        <a:cubicBezTo>
                          <a:pt x="1823413" y="748517"/>
                          <a:pt x="1756062" y="838188"/>
                          <a:pt x="1687275" y="827878"/>
                        </a:cubicBezTo>
                        <a:cubicBezTo>
                          <a:pt x="1467309" y="827652"/>
                          <a:pt x="1390848" y="850411"/>
                          <a:pt x="1201830" y="827878"/>
                        </a:cubicBezTo>
                        <a:cubicBezTo>
                          <a:pt x="1012812" y="805345"/>
                          <a:pt x="908963" y="833848"/>
                          <a:pt x="685399" y="827878"/>
                        </a:cubicBezTo>
                        <a:cubicBezTo>
                          <a:pt x="461835" y="821908"/>
                          <a:pt x="354712" y="808625"/>
                          <a:pt x="137982" y="827878"/>
                        </a:cubicBezTo>
                        <a:cubicBezTo>
                          <a:pt x="64102" y="825580"/>
                          <a:pt x="14433" y="756794"/>
                          <a:pt x="0" y="689896"/>
                        </a:cubicBezTo>
                        <a:cubicBezTo>
                          <a:pt x="13288" y="434071"/>
                          <a:pt x="26060" y="394462"/>
                          <a:pt x="0" y="13798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LK"/>
          </a:p>
        </p:txBody>
      </p:sp>
    </p:spTree>
    <p:extLst>
      <p:ext uri="{BB962C8B-B14F-4D97-AF65-F5344CB8AC3E}">
        <p14:creationId xmlns:p14="http://schemas.microsoft.com/office/powerpoint/2010/main" val="2080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 - Three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5653"/>
            <a:ext cx="10515600" cy="1221520"/>
          </a:xfrm>
        </p:spPr>
        <p:txBody>
          <a:bodyPr/>
          <a:lstStyle>
            <a:lvl1pPr>
              <a:defRPr>
                <a:solidFill>
                  <a:srgbClr val="2C4A9E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1" y="4317742"/>
            <a:ext cx="3253154" cy="1529141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AU" dirty="0"/>
              <a:t>Click to add text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289842" y="1752109"/>
            <a:ext cx="2344312" cy="2344312"/>
          </a:xfrm>
          <a:prstGeom prst="ellipse">
            <a:avLst/>
          </a:prstGeom>
          <a:ln w="38100">
            <a:solidFill>
              <a:schemeClr val="tx2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469419" y="4317742"/>
            <a:ext cx="3253154" cy="1529141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AU" dirty="0"/>
              <a:t>Click to add text</a:t>
            </a:r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921060" y="1752109"/>
            <a:ext cx="2344312" cy="2344312"/>
          </a:xfrm>
          <a:prstGeom prst="ellipse">
            <a:avLst/>
          </a:prstGeom>
          <a:ln w="38100">
            <a:solidFill>
              <a:schemeClr val="tx2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8" hasCustomPrompt="1"/>
          </p:nvPr>
        </p:nvSpPr>
        <p:spPr>
          <a:xfrm>
            <a:off x="8103568" y="4317742"/>
            <a:ext cx="3253154" cy="1529141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AU" dirty="0"/>
              <a:t>Click to add text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9"/>
          </p:nvPr>
        </p:nvSpPr>
        <p:spPr>
          <a:xfrm>
            <a:off x="8555209" y="1752109"/>
            <a:ext cx="2344312" cy="2344312"/>
          </a:xfrm>
          <a:prstGeom prst="ellipse">
            <a:avLst/>
          </a:prstGeom>
          <a:ln w="38100">
            <a:solidFill>
              <a:schemeClr val="tx2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493711-A4C5-D103-47FC-FE3F8172DDFF}"/>
              </a:ext>
            </a:extLst>
          </p:cNvPr>
          <p:cNvSpPr/>
          <p:nvPr userDrawn="1"/>
        </p:nvSpPr>
        <p:spPr>
          <a:xfrm flipH="1">
            <a:off x="-3" y="6218951"/>
            <a:ext cx="12192002" cy="639049"/>
          </a:xfrm>
          <a:prstGeom prst="rect">
            <a:avLst/>
          </a:prstGeom>
          <a:gradFill flip="none" rotWithShape="1">
            <a:gsLst>
              <a:gs pos="54000">
                <a:srgbClr val="C2D9F1"/>
              </a:gs>
              <a:gs pos="41000">
                <a:schemeClr val="accent3">
                  <a:lumMod val="20000"/>
                  <a:lumOff val="80000"/>
                </a:schemeClr>
              </a:gs>
              <a:gs pos="85000">
                <a:srgbClr val="639DD2"/>
              </a:gs>
              <a:gs pos="31000">
                <a:schemeClr val="accent2"/>
              </a:gs>
              <a:gs pos="0">
                <a:schemeClr val="tx2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C6C08A4-1B99-D3CA-DA83-B2E93B36DC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5913"/>
            <a:ext cx="23622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14B305-87FF-4394-910E-7FDFFB3812A2}" type="datetime1">
              <a:rPr lang="en-AU" smtClean="0"/>
              <a:t>21/09/2023</a:t>
            </a:fld>
            <a:endParaRPr lang="en-AU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EE362F5-8FF4-DB25-0C4E-2EF0E94A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1731" y="6355913"/>
            <a:ext cx="13606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C0E755-540E-4345-BF41-E88659968C0D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3" name="Picture 12" descr="A blue and white logo&#10;&#10;Description automatically generated">
            <a:extLst>
              <a:ext uri="{FF2B5EF4-FFF2-40B4-BE49-F238E27FC236}">
                <a16:creationId xmlns:a16="http://schemas.microsoft.com/office/drawing/2014/main" id="{D44F611D-F4DD-0024-FBB4-5465B7541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93571" y="6268193"/>
            <a:ext cx="762087" cy="502087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1E48A51-F0B6-550B-2871-341895911D80}"/>
              </a:ext>
            </a:extLst>
          </p:cNvPr>
          <p:cNvSpPr txBox="1">
            <a:spLocks/>
          </p:cNvSpPr>
          <p:nvPr userDrawn="1"/>
        </p:nvSpPr>
        <p:spPr>
          <a:xfrm>
            <a:off x="6316393" y="6299493"/>
            <a:ext cx="942769" cy="50208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LK" sz="2000" b="0" i="1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Brush Script MT" panose="03060802040406070304" pitchFamily="66" charset="-122"/>
                <a:cs typeface="Courier New" panose="02070309020205020404" pitchFamily="49" charset="0"/>
              </a:rPr>
              <a:t>TF-YS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DD236475-B527-2CFF-381F-B4AB71DE1472}"/>
              </a:ext>
            </a:extLst>
          </p:cNvPr>
          <p:cNvSpPr/>
          <p:nvPr userDrawn="1"/>
        </p:nvSpPr>
        <p:spPr>
          <a:xfrm>
            <a:off x="6313958" y="6290541"/>
            <a:ext cx="1033905" cy="502087"/>
          </a:xfrm>
          <a:prstGeom prst="round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1825257"/>
                      <a:gd name="connsiteY0" fmla="*/ 137982 h 827878"/>
                      <a:gd name="connsiteX1" fmla="*/ 137982 w 1825257"/>
                      <a:gd name="connsiteY1" fmla="*/ 0 h 827878"/>
                      <a:gd name="connsiteX2" fmla="*/ 685399 w 1825257"/>
                      <a:gd name="connsiteY2" fmla="*/ 0 h 827878"/>
                      <a:gd name="connsiteX3" fmla="*/ 1186337 w 1825257"/>
                      <a:gd name="connsiteY3" fmla="*/ 0 h 827878"/>
                      <a:gd name="connsiteX4" fmla="*/ 1687275 w 1825257"/>
                      <a:gd name="connsiteY4" fmla="*/ 0 h 827878"/>
                      <a:gd name="connsiteX5" fmla="*/ 1825257 w 1825257"/>
                      <a:gd name="connsiteY5" fmla="*/ 137982 h 827878"/>
                      <a:gd name="connsiteX6" fmla="*/ 1825257 w 1825257"/>
                      <a:gd name="connsiteY6" fmla="*/ 689896 h 827878"/>
                      <a:gd name="connsiteX7" fmla="*/ 1687275 w 1825257"/>
                      <a:gd name="connsiteY7" fmla="*/ 827878 h 827878"/>
                      <a:gd name="connsiteX8" fmla="*/ 1201830 w 1825257"/>
                      <a:gd name="connsiteY8" fmla="*/ 827878 h 827878"/>
                      <a:gd name="connsiteX9" fmla="*/ 685399 w 1825257"/>
                      <a:gd name="connsiteY9" fmla="*/ 827878 h 827878"/>
                      <a:gd name="connsiteX10" fmla="*/ 137982 w 1825257"/>
                      <a:gd name="connsiteY10" fmla="*/ 827878 h 827878"/>
                      <a:gd name="connsiteX11" fmla="*/ 0 w 1825257"/>
                      <a:gd name="connsiteY11" fmla="*/ 689896 h 827878"/>
                      <a:gd name="connsiteX12" fmla="*/ 0 w 1825257"/>
                      <a:gd name="connsiteY12" fmla="*/ 137982 h 8278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825257" h="827878" extrusionOk="0">
                        <a:moveTo>
                          <a:pt x="0" y="137982"/>
                        </a:moveTo>
                        <a:cubicBezTo>
                          <a:pt x="-6094" y="58018"/>
                          <a:pt x="49817" y="4489"/>
                          <a:pt x="137982" y="0"/>
                        </a:cubicBezTo>
                        <a:cubicBezTo>
                          <a:pt x="383377" y="-20510"/>
                          <a:pt x="495900" y="17548"/>
                          <a:pt x="685399" y="0"/>
                        </a:cubicBezTo>
                        <a:cubicBezTo>
                          <a:pt x="874898" y="-17548"/>
                          <a:pt x="1016873" y="6410"/>
                          <a:pt x="1186337" y="0"/>
                        </a:cubicBezTo>
                        <a:cubicBezTo>
                          <a:pt x="1355801" y="-6410"/>
                          <a:pt x="1456569" y="13597"/>
                          <a:pt x="1687275" y="0"/>
                        </a:cubicBezTo>
                        <a:cubicBezTo>
                          <a:pt x="1761412" y="-6660"/>
                          <a:pt x="1826552" y="56984"/>
                          <a:pt x="1825257" y="137982"/>
                        </a:cubicBezTo>
                        <a:cubicBezTo>
                          <a:pt x="1846855" y="339409"/>
                          <a:pt x="1818710" y="444529"/>
                          <a:pt x="1825257" y="689896"/>
                        </a:cubicBezTo>
                        <a:cubicBezTo>
                          <a:pt x="1823413" y="748517"/>
                          <a:pt x="1756062" y="838188"/>
                          <a:pt x="1687275" y="827878"/>
                        </a:cubicBezTo>
                        <a:cubicBezTo>
                          <a:pt x="1467309" y="827652"/>
                          <a:pt x="1390848" y="850411"/>
                          <a:pt x="1201830" y="827878"/>
                        </a:cubicBezTo>
                        <a:cubicBezTo>
                          <a:pt x="1012812" y="805345"/>
                          <a:pt x="908963" y="833848"/>
                          <a:pt x="685399" y="827878"/>
                        </a:cubicBezTo>
                        <a:cubicBezTo>
                          <a:pt x="461835" y="821908"/>
                          <a:pt x="354712" y="808625"/>
                          <a:pt x="137982" y="827878"/>
                        </a:cubicBezTo>
                        <a:cubicBezTo>
                          <a:pt x="64102" y="825580"/>
                          <a:pt x="14433" y="756794"/>
                          <a:pt x="0" y="689896"/>
                        </a:cubicBezTo>
                        <a:cubicBezTo>
                          <a:pt x="13288" y="434071"/>
                          <a:pt x="26060" y="394462"/>
                          <a:pt x="0" y="13798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LK" sz="105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11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 -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469420" y="1752109"/>
            <a:ext cx="6884376" cy="4094773"/>
          </a:xfrm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en-US" dirty="0"/>
              <a:t>Insert image, video, graph or table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5653"/>
            <a:ext cx="10515600" cy="1221520"/>
          </a:xfrm>
        </p:spPr>
        <p:txBody>
          <a:bodyPr/>
          <a:lstStyle>
            <a:lvl1pPr>
              <a:defRPr>
                <a:solidFill>
                  <a:srgbClr val="2C4A9E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752110"/>
            <a:ext cx="3253154" cy="4094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E0E85F-91F8-4AB1-9260-805CE825954F}"/>
              </a:ext>
            </a:extLst>
          </p:cNvPr>
          <p:cNvSpPr/>
          <p:nvPr userDrawn="1"/>
        </p:nvSpPr>
        <p:spPr>
          <a:xfrm flipH="1">
            <a:off x="-3" y="6218951"/>
            <a:ext cx="12192002" cy="639049"/>
          </a:xfrm>
          <a:prstGeom prst="rect">
            <a:avLst/>
          </a:prstGeom>
          <a:gradFill flip="none" rotWithShape="1">
            <a:gsLst>
              <a:gs pos="54000">
                <a:srgbClr val="C2D9F1"/>
              </a:gs>
              <a:gs pos="41000">
                <a:schemeClr val="accent3">
                  <a:lumMod val="20000"/>
                  <a:lumOff val="80000"/>
                </a:schemeClr>
              </a:gs>
              <a:gs pos="85000">
                <a:srgbClr val="639DD2"/>
              </a:gs>
              <a:gs pos="31000">
                <a:schemeClr val="accent2"/>
              </a:gs>
              <a:gs pos="0">
                <a:schemeClr val="tx2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85E5E3C-384D-F611-2649-7498C70698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5913"/>
            <a:ext cx="23622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14B305-87FF-4394-910E-7FDFFB3812A2}" type="datetime1">
              <a:rPr lang="en-AU" smtClean="0"/>
              <a:t>21/09/2023</a:t>
            </a:fld>
            <a:endParaRPr lang="en-AU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C9537FB-316A-64B0-45EF-3CD0F448A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1731" y="6355913"/>
            <a:ext cx="13606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C0E755-540E-4345-BF41-E88659968C0D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3" name="Picture 12" descr="A blue and white logo&#10;&#10;Description automatically generated">
            <a:extLst>
              <a:ext uri="{FF2B5EF4-FFF2-40B4-BE49-F238E27FC236}">
                <a16:creationId xmlns:a16="http://schemas.microsoft.com/office/drawing/2014/main" id="{BA2A6FA6-9D1B-2DEF-F670-6B9B15A143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93571" y="6268193"/>
            <a:ext cx="762087" cy="502087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7ED0348B-919E-57B3-30D0-84AA1837638A}"/>
              </a:ext>
            </a:extLst>
          </p:cNvPr>
          <p:cNvSpPr txBox="1">
            <a:spLocks/>
          </p:cNvSpPr>
          <p:nvPr userDrawn="1"/>
        </p:nvSpPr>
        <p:spPr>
          <a:xfrm>
            <a:off x="6316393" y="6299493"/>
            <a:ext cx="942769" cy="50208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LK" sz="2000" b="0" i="1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Brush Script MT" panose="03060802040406070304" pitchFamily="66" charset="-122"/>
                <a:cs typeface="Courier New" panose="02070309020205020404" pitchFamily="49" charset="0"/>
              </a:rPr>
              <a:t>TF-YS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214F8493-02A2-D8C6-97B9-68594A631C57}"/>
              </a:ext>
            </a:extLst>
          </p:cNvPr>
          <p:cNvSpPr/>
          <p:nvPr userDrawn="1"/>
        </p:nvSpPr>
        <p:spPr>
          <a:xfrm>
            <a:off x="6313958" y="6290541"/>
            <a:ext cx="1033905" cy="502087"/>
          </a:xfrm>
          <a:prstGeom prst="round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1825257"/>
                      <a:gd name="connsiteY0" fmla="*/ 137982 h 827878"/>
                      <a:gd name="connsiteX1" fmla="*/ 137982 w 1825257"/>
                      <a:gd name="connsiteY1" fmla="*/ 0 h 827878"/>
                      <a:gd name="connsiteX2" fmla="*/ 685399 w 1825257"/>
                      <a:gd name="connsiteY2" fmla="*/ 0 h 827878"/>
                      <a:gd name="connsiteX3" fmla="*/ 1186337 w 1825257"/>
                      <a:gd name="connsiteY3" fmla="*/ 0 h 827878"/>
                      <a:gd name="connsiteX4" fmla="*/ 1687275 w 1825257"/>
                      <a:gd name="connsiteY4" fmla="*/ 0 h 827878"/>
                      <a:gd name="connsiteX5" fmla="*/ 1825257 w 1825257"/>
                      <a:gd name="connsiteY5" fmla="*/ 137982 h 827878"/>
                      <a:gd name="connsiteX6" fmla="*/ 1825257 w 1825257"/>
                      <a:gd name="connsiteY6" fmla="*/ 689896 h 827878"/>
                      <a:gd name="connsiteX7" fmla="*/ 1687275 w 1825257"/>
                      <a:gd name="connsiteY7" fmla="*/ 827878 h 827878"/>
                      <a:gd name="connsiteX8" fmla="*/ 1201830 w 1825257"/>
                      <a:gd name="connsiteY8" fmla="*/ 827878 h 827878"/>
                      <a:gd name="connsiteX9" fmla="*/ 685399 w 1825257"/>
                      <a:gd name="connsiteY9" fmla="*/ 827878 h 827878"/>
                      <a:gd name="connsiteX10" fmla="*/ 137982 w 1825257"/>
                      <a:gd name="connsiteY10" fmla="*/ 827878 h 827878"/>
                      <a:gd name="connsiteX11" fmla="*/ 0 w 1825257"/>
                      <a:gd name="connsiteY11" fmla="*/ 689896 h 827878"/>
                      <a:gd name="connsiteX12" fmla="*/ 0 w 1825257"/>
                      <a:gd name="connsiteY12" fmla="*/ 137982 h 8278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825257" h="827878" extrusionOk="0">
                        <a:moveTo>
                          <a:pt x="0" y="137982"/>
                        </a:moveTo>
                        <a:cubicBezTo>
                          <a:pt x="-6094" y="58018"/>
                          <a:pt x="49817" y="4489"/>
                          <a:pt x="137982" y="0"/>
                        </a:cubicBezTo>
                        <a:cubicBezTo>
                          <a:pt x="383377" y="-20510"/>
                          <a:pt x="495900" y="17548"/>
                          <a:pt x="685399" y="0"/>
                        </a:cubicBezTo>
                        <a:cubicBezTo>
                          <a:pt x="874898" y="-17548"/>
                          <a:pt x="1016873" y="6410"/>
                          <a:pt x="1186337" y="0"/>
                        </a:cubicBezTo>
                        <a:cubicBezTo>
                          <a:pt x="1355801" y="-6410"/>
                          <a:pt x="1456569" y="13597"/>
                          <a:pt x="1687275" y="0"/>
                        </a:cubicBezTo>
                        <a:cubicBezTo>
                          <a:pt x="1761412" y="-6660"/>
                          <a:pt x="1826552" y="56984"/>
                          <a:pt x="1825257" y="137982"/>
                        </a:cubicBezTo>
                        <a:cubicBezTo>
                          <a:pt x="1846855" y="339409"/>
                          <a:pt x="1818710" y="444529"/>
                          <a:pt x="1825257" y="689896"/>
                        </a:cubicBezTo>
                        <a:cubicBezTo>
                          <a:pt x="1823413" y="748517"/>
                          <a:pt x="1756062" y="838188"/>
                          <a:pt x="1687275" y="827878"/>
                        </a:cubicBezTo>
                        <a:cubicBezTo>
                          <a:pt x="1467309" y="827652"/>
                          <a:pt x="1390848" y="850411"/>
                          <a:pt x="1201830" y="827878"/>
                        </a:cubicBezTo>
                        <a:cubicBezTo>
                          <a:pt x="1012812" y="805345"/>
                          <a:pt x="908963" y="833848"/>
                          <a:pt x="685399" y="827878"/>
                        </a:cubicBezTo>
                        <a:cubicBezTo>
                          <a:pt x="461835" y="821908"/>
                          <a:pt x="354712" y="808625"/>
                          <a:pt x="137982" y="827878"/>
                        </a:cubicBezTo>
                        <a:cubicBezTo>
                          <a:pt x="64102" y="825580"/>
                          <a:pt x="14433" y="756794"/>
                          <a:pt x="0" y="689896"/>
                        </a:cubicBezTo>
                        <a:cubicBezTo>
                          <a:pt x="13288" y="434071"/>
                          <a:pt x="26060" y="394462"/>
                          <a:pt x="0" y="13798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LK" sz="105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452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 - Imag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flipH="1">
            <a:off x="-3" y="5143501"/>
            <a:ext cx="12192002" cy="1714500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0">
                <a:schemeClr val="tx2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838200" y="5362770"/>
            <a:ext cx="6884375" cy="683163"/>
          </a:xfrm>
        </p:spPr>
        <p:txBody>
          <a:bodyPr anchor="t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51435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Insert full-screen image</a:t>
            </a:r>
            <a:endParaRPr lang="en-AU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19DFCB93-020E-4084-1294-9983C8E29B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5913"/>
            <a:ext cx="23622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14B305-87FF-4394-910E-7FDFFB3812A2}" type="datetime1">
              <a:rPr lang="en-AU" smtClean="0"/>
              <a:t>21/09/2023</a:t>
            </a:fld>
            <a:endParaRPr lang="en-AU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57063FBD-F529-68E2-9CE5-4E592B620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1731" y="6355913"/>
            <a:ext cx="13606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C0E755-540E-4345-BF41-E88659968C0D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9" name="Picture 18" descr="A blue and white logo&#10;&#10;Description automatically generated">
            <a:extLst>
              <a:ext uri="{FF2B5EF4-FFF2-40B4-BE49-F238E27FC236}">
                <a16:creationId xmlns:a16="http://schemas.microsoft.com/office/drawing/2014/main" id="{4790ECAD-29BC-2733-9241-36D5DD7088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93571" y="6268193"/>
            <a:ext cx="762087" cy="502087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CE7D7DA6-AF14-5BC1-EC6E-F7D2227D5365}"/>
              </a:ext>
            </a:extLst>
          </p:cNvPr>
          <p:cNvSpPr txBox="1">
            <a:spLocks/>
          </p:cNvSpPr>
          <p:nvPr userDrawn="1"/>
        </p:nvSpPr>
        <p:spPr>
          <a:xfrm>
            <a:off x="6316393" y="6299493"/>
            <a:ext cx="942769" cy="50208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LK" sz="2000" b="0" i="1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Brush Script MT" panose="03060802040406070304" pitchFamily="66" charset="-122"/>
                <a:cs typeface="Courier New" panose="02070309020205020404" pitchFamily="49" charset="0"/>
              </a:rPr>
              <a:t>TF-YS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652D034-6F3D-DB02-9556-EEDAEBD11F38}"/>
              </a:ext>
            </a:extLst>
          </p:cNvPr>
          <p:cNvSpPr/>
          <p:nvPr userDrawn="1"/>
        </p:nvSpPr>
        <p:spPr>
          <a:xfrm>
            <a:off x="6313958" y="6290541"/>
            <a:ext cx="1033905" cy="502087"/>
          </a:xfrm>
          <a:prstGeom prst="round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1825257"/>
                      <a:gd name="connsiteY0" fmla="*/ 137982 h 827878"/>
                      <a:gd name="connsiteX1" fmla="*/ 137982 w 1825257"/>
                      <a:gd name="connsiteY1" fmla="*/ 0 h 827878"/>
                      <a:gd name="connsiteX2" fmla="*/ 685399 w 1825257"/>
                      <a:gd name="connsiteY2" fmla="*/ 0 h 827878"/>
                      <a:gd name="connsiteX3" fmla="*/ 1186337 w 1825257"/>
                      <a:gd name="connsiteY3" fmla="*/ 0 h 827878"/>
                      <a:gd name="connsiteX4" fmla="*/ 1687275 w 1825257"/>
                      <a:gd name="connsiteY4" fmla="*/ 0 h 827878"/>
                      <a:gd name="connsiteX5" fmla="*/ 1825257 w 1825257"/>
                      <a:gd name="connsiteY5" fmla="*/ 137982 h 827878"/>
                      <a:gd name="connsiteX6" fmla="*/ 1825257 w 1825257"/>
                      <a:gd name="connsiteY6" fmla="*/ 689896 h 827878"/>
                      <a:gd name="connsiteX7" fmla="*/ 1687275 w 1825257"/>
                      <a:gd name="connsiteY7" fmla="*/ 827878 h 827878"/>
                      <a:gd name="connsiteX8" fmla="*/ 1201830 w 1825257"/>
                      <a:gd name="connsiteY8" fmla="*/ 827878 h 827878"/>
                      <a:gd name="connsiteX9" fmla="*/ 685399 w 1825257"/>
                      <a:gd name="connsiteY9" fmla="*/ 827878 h 827878"/>
                      <a:gd name="connsiteX10" fmla="*/ 137982 w 1825257"/>
                      <a:gd name="connsiteY10" fmla="*/ 827878 h 827878"/>
                      <a:gd name="connsiteX11" fmla="*/ 0 w 1825257"/>
                      <a:gd name="connsiteY11" fmla="*/ 689896 h 827878"/>
                      <a:gd name="connsiteX12" fmla="*/ 0 w 1825257"/>
                      <a:gd name="connsiteY12" fmla="*/ 137982 h 8278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825257" h="827878" extrusionOk="0">
                        <a:moveTo>
                          <a:pt x="0" y="137982"/>
                        </a:moveTo>
                        <a:cubicBezTo>
                          <a:pt x="-6094" y="58018"/>
                          <a:pt x="49817" y="4489"/>
                          <a:pt x="137982" y="0"/>
                        </a:cubicBezTo>
                        <a:cubicBezTo>
                          <a:pt x="383377" y="-20510"/>
                          <a:pt x="495900" y="17548"/>
                          <a:pt x="685399" y="0"/>
                        </a:cubicBezTo>
                        <a:cubicBezTo>
                          <a:pt x="874898" y="-17548"/>
                          <a:pt x="1016873" y="6410"/>
                          <a:pt x="1186337" y="0"/>
                        </a:cubicBezTo>
                        <a:cubicBezTo>
                          <a:pt x="1355801" y="-6410"/>
                          <a:pt x="1456569" y="13597"/>
                          <a:pt x="1687275" y="0"/>
                        </a:cubicBezTo>
                        <a:cubicBezTo>
                          <a:pt x="1761412" y="-6660"/>
                          <a:pt x="1826552" y="56984"/>
                          <a:pt x="1825257" y="137982"/>
                        </a:cubicBezTo>
                        <a:cubicBezTo>
                          <a:pt x="1846855" y="339409"/>
                          <a:pt x="1818710" y="444529"/>
                          <a:pt x="1825257" y="689896"/>
                        </a:cubicBezTo>
                        <a:cubicBezTo>
                          <a:pt x="1823413" y="748517"/>
                          <a:pt x="1756062" y="838188"/>
                          <a:pt x="1687275" y="827878"/>
                        </a:cubicBezTo>
                        <a:cubicBezTo>
                          <a:pt x="1467309" y="827652"/>
                          <a:pt x="1390848" y="850411"/>
                          <a:pt x="1201830" y="827878"/>
                        </a:cubicBezTo>
                        <a:cubicBezTo>
                          <a:pt x="1012812" y="805345"/>
                          <a:pt x="908963" y="833848"/>
                          <a:pt x="685399" y="827878"/>
                        </a:cubicBezTo>
                        <a:cubicBezTo>
                          <a:pt x="461835" y="821908"/>
                          <a:pt x="354712" y="808625"/>
                          <a:pt x="137982" y="827878"/>
                        </a:cubicBezTo>
                        <a:cubicBezTo>
                          <a:pt x="64102" y="825580"/>
                          <a:pt x="14433" y="756794"/>
                          <a:pt x="0" y="689896"/>
                        </a:cubicBezTo>
                        <a:cubicBezTo>
                          <a:pt x="13288" y="434071"/>
                          <a:pt x="26060" y="394462"/>
                          <a:pt x="0" y="13798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LK" sz="105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006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 -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38200" y="1927468"/>
            <a:ext cx="10515600" cy="2371969"/>
          </a:xfrm>
        </p:spPr>
        <p:txBody>
          <a:bodyPr anchor="ctr">
            <a:normAutofit/>
          </a:bodyPr>
          <a:lstStyle>
            <a:lvl1pPr algn="l">
              <a:defRPr sz="3600">
                <a:solidFill>
                  <a:srgbClr val="2C4A9E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AU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243492C-BDBF-7D6A-A7F4-239C58B490DF}"/>
              </a:ext>
            </a:extLst>
          </p:cNvPr>
          <p:cNvSpPr/>
          <p:nvPr userDrawn="1"/>
        </p:nvSpPr>
        <p:spPr>
          <a:xfrm flipH="1">
            <a:off x="-3" y="6218951"/>
            <a:ext cx="12192002" cy="639049"/>
          </a:xfrm>
          <a:prstGeom prst="rect">
            <a:avLst/>
          </a:prstGeom>
          <a:gradFill flip="none" rotWithShape="1">
            <a:gsLst>
              <a:gs pos="54000">
                <a:srgbClr val="C2D9F1"/>
              </a:gs>
              <a:gs pos="41000">
                <a:schemeClr val="accent3">
                  <a:lumMod val="20000"/>
                  <a:lumOff val="80000"/>
                </a:schemeClr>
              </a:gs>
              <a:gs pos="85000">
                <a:srgbClr val="639DD2"/>
              </a:gs>
              <a:gs pos="31000">
                <a:schemeClr val="accent2"/>
              </a:gs>
              <a:gs pos="0">
                <a:schemeClr val="tx2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E3FD03B-8F83-9F3E-B90A-3B992FA968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5913"/>
            <a:ext cx="23622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14B305-87FF-4394-910E-7FDFFB3812A2}" type="datetime1">
              <a:rPr lang="en-AU" smtClean="0"/>
              <a:t>21/09/2023</a:t>
            </a:fld>
            <a:endParaRPr lang="en-AU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4679A35-1851-A7E0-3152-A444D2E4A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1731" y="6355913"/>
            <a:ext cx="13606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C0E755-540E-4345-BF41-E88659968C0D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1" name="Picture 10" descr="A blue and white logo&#10;&#10;Description automatically generated">
            <a:extLst>
              <a:ext uri="{FF2B5EF4-FFF2-40B4-BE49-F238E27FC236}">
                <a16:creationId xmlns:a16="http://schemas.microsoft.com/office/drawing/2014/main" id="{3F182516-F599-7C71-310D-C73000000C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93571" y="6268193"/>
            <a:ext cx="762087" cy="502087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2938562D-0425-E6A4-F200-F281EFD37867}"/>
              </a:ext>
            </a:extLst>
          </p:cNvPr>
          <p:cNvSpPr txBox="1">
            <a:spLocks/>
          </p:cNvSpPr>
          <p:nvPr userDrawn="1"/>
        </p:nvSpPr>
        <p:spPr>
          <a:xfrm>
            <a:off x="6316393" y="6299493"/>
            <a:ext cx="942769" cy="50208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LK" sz="2000" b="0" i="1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Brush Script MT" panose="03060802040406070304" pitchFamily="66" charset="-122"/>
                <a:cs typeface="Courier New" panose="02070309020205020404" pitchFamily="49" charset="0"/>
              </a:rPr>
              <a:t>TF-YS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06C6AAF0-EAEB-D9D8-B1E7-9BD27F06D4DA}"/>
              </a:ext>
            </a:extLst>
          </p:cNvPr>
          <p:cNvSpPr/>
          <p:nvPr userDrawn="1"/>
        </p:nvSpPr>
        <p:spPr>
          <a:xfrm>
            <a:off x="6313958" y="6290541"/>
            <a:ext cx="1033905" cy="502087"/>
          </a:xfrm>
          <a:prstGeom prst="round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1825257"/>
                      <a:gd name="connsiteY0" fmla="*/ 137982 h 827878"/>
                      <a:gd name="connsiteX1" fmla="*/ 137982 w 1825257"/>
                      <a:gd name="connsiteY1" fmla="*/ 0 h 827878"/>
                      <a:gd name="connsiteX2" fmla="*/ 685399 w 1825257"/>
                      <a:gd name="connsiteY2" fmla="*/ 0 h 827878"/>
                      <a:gd name="connsiteX3" fmla="*/ 1186337 w 1825257"/>
                      <a:gd name="connsiteY3" fmla="*/ 0 h 827878"/>
                      <a:gd name="connsiteX4" fmla="*/ 1687275 w 1825257"/>
                      <a:gd name="connsiteY4" fmla="*/ 0 h 827878"/>
                      <a:gd name="connsiteX5" fmla="*/ 1825257 w 1825257"/>
                      <a:gd name="connsiteY5" fmla="*/ 137982 h 827878"/>
                      <a:gd name="connsiteX6" fmla="*/ 1825257 w 1825257"/>
                      <a:gd name="connsiteY6" fmla="*/ 689896 h 827878"/>
                      <a:gd name="connsiteX7" fmla="*/ 1687275 w 1825257"/>
                      <a:gd name="connsiteY7" fmla="*/ 827878 h 827878"/>
                      <a:gd name="connsiteX8" fmla="*/ 1201830 w 1825257"/>
                      <a:gd name="connsiteY8" fmla="*/ 827878 h 827878"/>
                      <a:gd name="connsiteX9" fmla="*/ 685399 w 1825257"/>
                      <a:gd name="connsiteY9" fmla="*/ 827878 h 827878"/>
                      <a:gd name="connsiteX10" fmla="*/ 137982 w 1825257"/>
                      <a:gd name="connsiteY10" fmla="*/ 827878 h 827878"/>
                      <a:gd name="connsiteX11" fmla="*/ 0 w 1825257"/>
                      <a:gd name="connsiteY11" fmla="*/ 689896 h 827878"/>
                      <a:gd name="connsiteX12" fmla="*/ 0 w 1825257"/>
                      <a:gd name="connsiteY12" fmla="*/ 137982 h 8278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825257" h="827878" extrusionOk="0">
                        <a:moveTo>
                          <a:pt x="0" y="137982"/>
                        </a:moveTo>
                        <a:cubicBezTo>
                          <a:pt x="-6094" y="58018"/>
                          <a:pt x="49817" y="4489"/>
                          <a:pt x="137982" y="0"/>
                        </a:cubicBezTo>
                        <a:cubicBezTo>
                          <a:pt x="383377" y="-20510"/>
                          <a:pt x="495900" y="17548"/>
                          <a:pt x="685399" y="0"/>
                        </a:cubicBezTo>
                        <a:cubicBezTo>
                          <a:pt x="874898" y="-17548"/>
                          <a:pt x="1016873" y="6410"/>
                          <a:pt x="1186337" y="0"/>
                        </a:cubicBezTo>
                        <a:cubicBezTo>
                          <a:pt x="1355801" y="-6410"/>
                          <a:pt x="1456569" y="13597"/>
                          <a:pt x="1687275" y="0"/>
                        </a:cubicBezTo>
                        <a:cubicBezTo>
                          <a:pt x="1761412" y="-6660"/>
                          <a:pt x="1826552" y="56984"/>
                          <a:pt x="1825257" y="137982"/>
                        </a:cubicBezTo>
                        <a:cubicBezTo>
                          <a:pt x="1846855" y="339409"/>
                          <a:pt x="1818710" y="444529"/>
                          <a:pt x="1825257" y="689896"/>
                        </a:cubicBezTo>
                        <a:cubicBezTo>
                          <a:pt x="1823413" y="748517"/>
                          <a:pt x="1756062" y="838188"/>
                          <a:pt x="1687275" y="827878"/>
                        </a:cubicBezTo>
                        <a:cubicBezTo>
                          <a:pt x="1467309" y="827652"/>
                          <a:pt x="1390848" y="850411"/>
                          <a:pt x="1201830" y="827878"/>
                        </a:cubicBezTo>
                        <a:cubicBezTo>
                          <a:pt x="1012812" y="805345"/>
                          <a:pt x="908963" y="833848"/>
                          <a:pt x="685399" y="827878"/>
                        </a:cubicBezTo>
                        <a:cubicBezTo>
                          <a:pt x="461835" y="821908"/>
                          <a:pt x="354712" y="808625"/>
                          <a:pt x="137982" y="827878"/>
                        </a:cubicBezTo>
                        <a:cubicBezTo>
                          <a:pt x="64102" y="825580"/>
                          <a:pt x="14433" y="756794"/>
                          <a:pt x="0" y="689896"/>
                        </a:cubicBezTo>
                        <a:cubicBezTo>
                          <a:pt x="13288" y="434071"/>
                          <a:pt x="26060" y="394462"/>
                          <a:pt x="0" y="13798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LK" sz="105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79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flipH="1">
            <a:off x="-3" y="6218951"/>
            <a:ext cx="12192002" cy="639049"/>
          </a:xfrm>
          <a:prstGeom prst="rect">
            <a:avLst/>
          </a:prstGeom>
          <a:gradFill flip="none" rotWithShape="1">
            <a:gsLst>
              <a:gs pos="54000">
                <a:srgbClr val="C2D9F1"/>
              </a:gs>
              <a:gs pos="41000">
                <a:schemeClr val="accent3">
                  <a:lumMod val="20000"/>
                  <a:lumOff val="80000"/>
                </a:schemeClr>
              </a:gs>
              <a:gs pos="85000">
                <a:srgbClr val="639DD2"/>
              </a:gs>
              <a:gs pos="31000">
                <a:schemeClr val="accent2"/>
              </a:gs>
              <a:gs pos="0">
                <a:schemeClr val="tx2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5653"/>
            <a:ext cx="10515600" cy="1221520"/>
          </a:xfrm>
        </p:spPr>
        <p:txBody>
          <a:bodyPr/>
          <a:lstStyle>
            <a:lvl1pPr>
              <a:defRPr>
                <a:solidFill>
                  <a:srgbClr val="2C4A9E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110"/>
            <a:ext cx="10515600" cy="4094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5913"/>
            <a:ext cx="23622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14B305-87FF-4394-910E-7FDFFB3812A2}" type="datetime1">
              <a:rPr lang="en-AU" smtClean="0"/>
              <a:t>21/09/2023</a:t>
            </a:fld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51731" y="6355913"/>
            <a:ext cx="13606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C0E755-540E-4345-BF41-E88659968C0D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7" name="Picture 6" descr="A blue and white logo&#10;&#10;Description automatically generated">
            <a:extLst>
              <a:ext uri="{FF2B5EF4-FFF2-40B4-BE49-F238E27FC236}">
                <a16:creationId xmlns:a16="http://schemas.microsoft.com/office/drawing/2014/main" id="{AA97D173-E377-2A94-155B-ED529471D1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93571" y="6268193"/>
            <a:ext cx="762087" cy="502087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67B9B4D-7FBA-7C95-33E1-57E2A5F87083}"/>
              </a:ext>
            </a:extLst>
          </p:cNvPr>
          <p:cNvSpPr txBox="1">
            <a:spLocks/>
          </p:cNvSpPr>
          <p:nvPr userDrawn="1"/>
        </p:nvSpPr>
        <p:spPr>
          <a:xfrm>
            <a:off x="6316393" y="6299493"/>
            <a:ext cx="942769" cy="50208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LK" sz="2000" b="0" i="1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Brush Script MT" panose="03060802040406070304" pitchFamily="66" charset="-122"/>
                <a:cs typeface="Courier New" panose="02070309020205020404" pitchFamily="49" charset="0"/>
              </a:rPr>
              <a:t>TF-YS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9446B808-083F-98C2-988F-35EAFB0233F1}"/>
              </a:ext>
            </a:extLst>
          </p:cNvPr>
          <p:cNvSpPr/>
          <p:nvPr userDrawn="1"/>
        </p:nvSpPr>
        <p:spPr>
          <a:xfrm>
            <a:off x="6313958" y="6290541"/>
            <a:ext cx="1033905" cy="502087"/>
          </a:xfrm>
          <a:prstGeom prst="round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1825257"/>
                      <a:gd name="connsiteY0" fmla="*/ 137982 h 827878"/>
                      <a:gd name="connsiteX1" fmla="*/ 137982 w 1825257"/>
                      <a:gd name="connsiteY1" fmla="*/ 0 h 827878"/>
                      <a:gd name="connsiteX2" fmla="*/ 685399 w 1825257"/>
                      <a:gd name="connsiteY2" fmla="*/ 0 h 827878"/>
                      <a:gd name="connsiteX3" fmla="*/ 1186337 w 1825257"/>
                      <a:gd name="connsiteY3" fmla="*/ 0 h 827878"/>
                      <a:gd name="connsiteX4" fmla="*/ 1687275 w 1825257"/>
                      <a:gd name="connsiteY4" fmla="*/ 0 h 827878"/>
                      <a:gd name="connsiteX5" fmla="*/ 1825257 w 1825257"/>
                      <a:gd name="connsiteY5" fmla="*/ 137982 h 827878"/>
                      <a:gd name="connsiteX6" fmla="*/ 1825257 w 1825257"/>
                      <a:gd name="connsiteY6" fmla="*/ 689896 h 827878"/>
                      <a:gd name="connsiteX7" fmla="*/ 1687275 w 1825257"/>
                      <a:gd name="connsiteY7" fmla="*/ 827878 h 827878"/>
                      <a:gd name="connsiteX8" fmla="*/ 1201830 w 1825257"/>
                      <a:gd name="connsiteY8" fmla="*/ 827878 h 827878"/>
                      <a:gd name="connsiteX9" fmla="*/ 685399 w 1825257"/>
                      <a:gd name="connsiteY9" fmla="*/ 827878 h 827878"/>
                      <a:gd name="connsiteX10" fmla="*/ 137982 w 1825257"/>
                      <a:gd name="connsiteY10" fmla="*/ 827878 h 827878"/>
                      <a:gd name="connsiteX11" fmla="*/ 0 w 1825257"/>
                      <a:gd name="connsiteY11" fmla="*/ 689896 h 827878"/>
                      <a:gd name="connsiteX12" fmla="*/ 0 w 1825257"/>
                      <a:gd name="connsiteY12" fmla="*/ 137982 h 8278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825257" h="827878" extrusionOk="0">
                        <a:moveTo>
                          <a:pt x="0" y="137982"/>
                        </a:moveTo>
                        <a:cubicBezTo>
                          <a:pt x="-6094" y="58018"/>
                          <a:pt x="49817" y="4489"/>
                          <a:pt x="137982" y="0"/>
                        </a:cubicBezTo>
                        <a:cubicBezTo>
                          <a:pt x="383377" y="-20510"/>
                          <a:pt x="495900" y="17548"/>
                          <a:pt x="685399" y="0"/>
                        </a:cubicBezTo>
                        <a:cubicBezTo>
                          <a:pt x="874898" y="-17548"/>
                          <a:pt x="1016873" y="6410"/>
                          <a:pt x="1186337" y="0"/>
                        </a:cubicBezTo>
                        <a:cubicBezTo>
                          <a:pt x="1355801" y="-6410"/>
                          <a:pt x="1456569" y="13597"/>
                          <a:pt x="1687275" y="0"/>
                        </a:cubicBezTo>
                        <a:cubicBezTo>
                          <a:pt x="1761412" y="-6660"/>
                          <a:pt x="1826552" y="56984"/>
                          <a:pt x="1825257" y="137982"/>
                        </a:cubicBezTo>
                        <a:cubicBezTo>
                          <a:pt x="1846855" y="339409"/>
                          <a:pt x="1818710" y="444529"/>
                          <a:pt x="1825257" y="689896"/>
                        </a:cubicBezTo>
                        <a:cubicBezTo>
                          <a:pt x="1823413" y="748517"/>
                          <a:pt x="1756062" y="838188"/>
                          <a:pt x="1687275" y="827878"/>
                        </a:cubicBezTo>
                        <a:cubicBezTo>
                          <a:pt x="1467309" y="827652"/>
                          <a:pt x="1390848" y="850411"/>
                          <a:pt x="1201830" y="827878"/>
                        </a:cubicBezTo>
                        <a:cubicBezTo>
                          <a:pt x="1012812" y="805345"/>
                          <a:pt x="908963" y="833848"/>
                          <a:pt x="685399" y="827878"/>
                        </a:cubicBezTo>
                        <a:cubicBezTo>
                          <a:pt x="461835" y="821908"/>
                          <a:pt x="354712" y="808625"/>
                          <a:pt x="137982" y="827878"/>
                        </a:cubicBezTo>
                        <a:cubicBezTo>
                          <a:pt x="64102" y="825580"/>
                          <a:pt x="14433" y="756794"/>
                          <a:pt x="0" y="689896"/>
                        </a:cubicBezTo>
                        <a:cubicBezTo>
                          <a:pt x="13288" y="434071"/>
                          <a:pt x="26060" y="394462"/>
                          <a:pt x="0" y="13798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LK" sz="105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82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5653"/>
            <a:ext cx="10515600" cy="1221520"/>
          </a:xfrm>
        </p:spPr>
        <p:txBody>
          <a:bodyPr/>
          <a:lstStyle>
            <a:lvl1pPr>
              <a:defRPr>
                <a:solidFill>
                  <a:srgbClr val="2C4A9E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110"/>
            <a:ext cx="5068769" cy="4094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AU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6285031" y="1752109"/>
            <a:ext cx="5068769" cy="4094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9B0865-A8EE-14E7-56EE-01B486B3C620}"/>
              </a:ext>
            </a:extLst>
          </p:cNvPr>
          <p:cNvSpPr/>
          <p:nvPr userDrawn="1"/>
        </p:nvSpPr>
        <p:spPr>
          <a:xfrm flipH="1">
            <a:off x="-3" y="6218951"/>
            <a:ext cx="12192002" cy="639049"/>
          </a:xfrm>
          <a:prstGeom prst="rect">
            <a:avLst/>
          </a:prstGeom>
          <a:gradFill flip="none" rotWithShape="1">
            <a:gsLst>
              <a:gs pos="54000">
                <a:srgbClr val="C2D9F1"/>
              </a:gs>
              <a:gs pos="41000">
                <a:schemeClr val="accent3">
                  <a:lumMod val="20000"/>
                  <a:lumOff val="80000"/>
                </a:schemeClr>
              </a:gs>
              <a:gs pos="85000">
                <a:srgbClr val="639DD2"/>
              </a:gs>
              <a:gs pos="31000">
                <a:schemeClr val="accent2"/>
              </a:gs>
              <a:gs pos="0">
                <a:schemeClr val="tx2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C97EA38-EEA8-7580-E0EE-9A0BB885F7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5913"/>
            <a:ext cx="23622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14B305-87FF-4394-910E-7FDFFB3812A2}" type="datetime1">
              <a:rPr lang="en-AU" smtClean="0"/>
              <a:t>21/09/2023</a:t>
            </a:fld>
            <a:endParaRPr lang="en-AU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5B8608A-468D-0991-2038-32959B2E4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1731" y="6355913"/>
            <a:ext cx="13606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C0E755-540E-4345-BF41-E88659968C0D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3" name="Picture 12" descr="A blue and white logo&#10;&#10;Description automatically generated">
            <a:extLst>
              <a:ext uri="{FF2B5EF4-FFF2-40B4-BE49-F238E27FC236}">
                <a16:creationId xmlns:a16="http://schemas.microsoft.com/office/drawing/2014/main" id="{494F7777-C624-E192-CA58-EE5E69FDF1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93571" y="6268193"/>
            <a:ext cx="762087" cy="502087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D18F786-051D-1AD2-5190-2F37447781D4}"/>
              </a:ext>
            </a:extLst>
          </p:cNvPr>
          <p:cNvSpPr txBox="1">
            <a:spLocks/>
          </p:cNvSpPr>
          <p:nvPr userDrawn="1"/>
        </p:nvSpPr>
        <p:spPr>
          <a:xfrm>
            <a:off x="6316393" y="6299493"/>
            <a:ext cx="942769" cy="50208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LK" sz="2000" b="0" i="1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Brush Script MT" panose="03060802040406070304" pitchFamily="66" charset="-122"/>
                <a:cs typeface="Courier New" panose="02070309020205020404" pitchFamily="49" charset="0"/>
              </a:rPr>
              <a:t>TF-YS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4333643E-3199-F748-272C-9C9851DC0298}"/>
              </a:ext>
            </a:extLst>
          </p:cNvPr>
          <p:cNvSpPr/>
          <p:nvPr userDrawn="1"/>
        </p:nvSpPr>
        <p:spPr>
          <a:xfrm>
            <a:off x="6313958" y="6290541"/>
            <a:ext cx="1033905" cy="502087"/>
          </a:xfrm>
          <a:prstGeom prst="round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1825257"/>
                      <a:gd name="connsiteY0" fmla="*/ 137982 h 827878"/>
                      <a:gd name="connsiteX1" fmla="*/ 137982 w 1825257"/>
                      <a:gd name="connsiteY1" fmla="*/ 0 h 827878"/>
                      <a:gd name="connsiteX2" fmla="*/ 685399 w 1825257"/>
                      <a:gd name="connsiteY2" fmla="*/ 0 h 827878"/>
                      <a:gd name="connsiteX3" fmla="*/ 1186337 w 1825257"/>
                      <a:gd name="connsiteY3" fmla="*/ 0 h 827878"/>
                      <a:gd name="connsiteX4" fmla="*/ 1687275 w 1825257"/>
                      <a:gd name="connsiteY4" fmla="*/ 0 h 827878"/>
                      <a:gd name="connsiteX5" fmla="*/ 1825257 w 1825257"/>
                      <a:gd name="connsiteY5" fmla="*/ 137982 h 827878"/>
                      <a:gd name="connsiteX6" fmla="*/ 1825257 w 1825257"/>
                      <a:gd name="connsiteY6" fmla="*/ 689896 h 827878"/>
                      <a:gd name="connsiteX7" fmla="*/ 1687275 w 1825257"/>
                      <a:gd name="connsiteY7" fmla="*/ 827878 h 827878"/>
                      <a:gd name="connsiteX8" fmla="*/ 1201830 w 1825257"/>
                      <a:gd name="connsiteY8" fmla="*/ 827878 h 827878"/>
                      <a:gd name="connsiteX9" fmla="*/ 685399 w 1825257"/>
                      <a:gd name="connsiteY9" fmla="*/ 827878 h 827878"/>
                      <a:gd name="connsiteX10" fmla="*/ 137982 w 1825257"/>
                      <a:gd name="connsiteY10" fmla="*/ 827878 h 827878"/>
                      <a:gd name="connsiteX11" fmla="*/ 0 w 1825257"/>
                      <a:gd name="connsiteY11" fmla="*/ 689896 h 827878"/>
                      <a:gd name="connsiteX12" fmla="*/ 0 w 1825257"/>
                      <a:gd name="connsiteY12" fmla="*/ 137982 h 8278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825257" h="827878" extrusionOk="0">
                        <a:moveTo>
                          <a:pt x="0" y="137982"/>
                        </a:moveTo>
                        <a:cubicBezTo>
                          <a:pt x="-6094" y="58018"/>
                          <a:pt x="49817" y="4489"/>
                          <a:pt x="137982" y="0"/>
                        </a:cubicBezTo>
                        <a:cubicBezTo>
                          <a:pt x="383377" y="-20510"/>
                          <a:pt x="495900" y="17548"/>
                          <a:pt x="685399" y="0"/>
                        </a:cubicBezTo>
                        <a:cubicBezTo>
                          <a:pt x="874898" y="-17548"/>
                          <a:pt x="1016873" y="6410"/>
                          <a:pt x="1186337" y="0"/>
                        </a:cubicBezTo>
                        <a:cubicBezTo>
                          <a:pt x="1355801" y="-6410"/>
                          <a:pt x="1456569" y="13597"/>
                          <a:pt x="1687275" y="0"/>
                        </a:cubicBezTo>
                        <a:cubicBezTo>
                          <a:pt x="1761412" y="-6660"/>
                          <a:pt x="1826552" y="56984"/>
                          <a:pt x="1825257" y="137982"/>
                        </a:cubicBezTo>
                        <a:cubicBezTo>
                          <a:pt x="1846855" y="339409"/>
                          <a:pt x="1818710" y="444529"/>
                          <a:pt x="1825257" y="689896"/>
                        </a:cubicBezTo>
                        <a:cubicBezTo>
                          <a:pt x="1823413" y="748517"/>
                          <a:pt x="1756062" y="838188"/>
                          <a:pt x="1687275" y="827878"/>
                        </a:cubicBezTo>
                        <a:cubicBezTo>
                          <a:pt x="1467309" y="827652"/>
                          <a:pt x="1390848" y="850411"/>
                          <a:pt x="1201830" y="827878"/>
                        </a:cubicBezTo>
                        <a:cubicBezTo>
                          <a:pt x="1012812" y="805345"/>
                          <a:pt x="908963" y="833848"/>
                          <a:pt x="685399" y="827878"/>
                        </a:cubicBezTo>
                        <a:cubicBezTo>
                          <a:pt x="461835" y="821908"/>
                          <a:pt x="354712" y="808625"/>
                          <a:pt x="137982" y="827878"/>
                        </a:cubicBezTo>
                        <a:cubicBezTo>
                          <a:pt x="64102" y="825580"/>
                          <a:pt x="14433" y="756794"/>
                          <a:pt x="0" y="689896"/>
                        </a:cubicBezTo>
                        <a:cubicBezTo>
                          <a:pt x="13288" y="434071"/>
                          <a:pt x="26060" y="394462"/>
                          <a:pt x="0" y="13798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LK" sz="105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926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5653"/>
            <a:ext cx="10515600" cy="1221520"/>
          </a:xfrm>
        </p:spPr>
        <p:txBody>
          <a:bodyPr/>
          <a:lstStyle>
            <a:lvl1pPr>
              <a:defRPr>
                <a:solidFill>
                  <a:srgbClr val="2C4A9E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752110"/>
            <a:ext cx="3253154" cy="4094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AU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4469420" y="1752109"/>
            <a:ext cx="3253156" cy="4094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AU" dirty="0"/>
          </a:p>
        </p:txBody>
      </p:sp>
      <p:sp>
        <p:nvSpPr>
          <p:cNvPr id="16" name="Content Placeholder 2"/>
          <p:cNvSpPr>
            <a:spLocks noGrp="1"/>
          </p:cNvSpPr>
          <p:nvPr>
            <p:ph idx="14"/>
          </p:nvPr>
        </p:nvSpPr>
        <p:spPr>
          <a:xfrm>
            <a:off x="8100640" y="1752108"/>
            <a:ext cx="3253156" cy="4094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6182EC-26B1-31C1-7EF7-1811AE653368}"/>
              </a:ext>
            </a:extLst>
          </p:cNvPr>
          <p:cNvSpPr/>
          <p:nvPr userDrawn="1"/>
        </p:nvSpPr>
        <p:spPr>
          <a:xfrm flipH="1">
            <a:off x="-3" y="6218951"/>
            <a:ext cx="12192002" cy="639049"/>
          </a:xfrm>
          <a:prstGeom prst="rect">
            <a:avLst/>
          </a:prstGeom>
          <a:gradFill flip="none" rotWithShape="1">
            <a:gsLst>
              <a:gs pos="54000">
                <a:srgbClr val="C2D9F1"/>
              </a:gs>
              <a:gs pos="41000">
                <a:schemeClr val="accent3">
                  <a:lumMod val="20000"/>
                  <a:lumOff val="80000"/>
                </a:schemeClr>
              </a:gs>
              <a:gs pos="85000">
                <a:srgbClr val="639DD2"/>
              </a:gs>
              <a:gs pos="31000">
                <a:schemeClr val="accent2"/>
              </a:gs>
              <a:gs pos="0">
                <a:schemeClr val="tx2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EE4A68F-F4DC-65D0-6999-4472F55BFF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5913"/>
            <a:ext cx="23622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14B305-87FF-4394-910E-7FDFFB3812A2}" type="datetime1">
              <a:rPr lang="en-AU" smtClean="0"/>
              <a:t>21/09/2023</a:t>
            </a:fld>
            <a:endParaRPr lang="en-AU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5C9D5DE4-7942-EA2D-E0AE-48C212260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1731" y="6355913"/>
            <a:ext cx="13606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C0E755-540E-4345-BF41-E88659968C0D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3" name="Picture 12" descr="A blue and white logo&#10;&#10;Description automatically generated">
            <a:extLst>
              <a:ext uri="{FF2B5EF4-FFF2-40B4-BE49-F238E27FC236}">
                <a16:creationId xmlns:a16="http://schemas.microsoft.com/office/drawing/2014/main" id="{0CDF711C-1C38-968C-2E42-75CDD7CE89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93571" y="6268193"/>
            <a:ext cx="762087" cy="502087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8F38BB3C-60BB-1BE9-DEB5-668DAD6F0882}"/>
              </a:ext>
            </a:extLst>
          </p:cNvPr>
          <p:cNvSpPr txBox="1">
            <a:spLocks/>
          </p:cNvSpPr>
          <p:nvPr userDrawn="1"/>
        </p:nvSpPr>
        <p:spPr>
          <a:xfrm>
            <a:off x="6316393" y="6299493"/>
            <a:ext cx="942769" cy="50208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LK" sz="2000" b="0" i="1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Brush Script MT" panose="03060802040406070304" pitchFamily="66" charset="-122"/>
                <a:cs typeface="Courier New" panose="02070309020205020404" pitchFamily="49" charset="0"/>
              </a:rPr>
              <a:t>TF-YS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DBB14A33-5ADE-443D-394B-5ED7C9BA030E}"/>
              </a:ext>
            </a:extLst>
          </p:cNvPr>
          <p:cNvSpPr/>
          <p:nvPr userDrawn="1"/>
        </p:nvSpPr>
        <p:spPr>
          <a:xfrm>
            <a:off x="6313958" y="6290541"/>
            <a:ext cx="1033905" cy="502087"/>
          </a:xfrm>
          <a:prstGeom prst="round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1825257"/>
                      <a:gd name="connsiteY0" fmla="*/ 137982 h 827878"/>
                      <a:gd name="connsiteX1" fmla="*/ 137982 w 1825257"/>
                      <a:gd name="connsiteY1" fmla="*/ 0 h 827878"/>
                      <a:gd name="connsiteX2" fmla="*/ 685399 w 1825257"/>
                      <a:gd name="connsiteY2" fmla="*/ 0 h 827878"/>
                      <a:gd name="connsiteX3" fmla="*/ 1186337 w 1825257"/>
                      <a:gd name="connsiteY3" fmla="*/ 0 h 827878"/>
                      <a:gd name="connsiteX4" fmla="*/ 1687275 w 1825257"/>
                      <a:gd name="connsiteY4" fmla="*/ 0 h 827878"/>
                      <a:gd name="connsiteX5" fmla="*/ 1825257 w 1825257"/>
                      <a:gd name="connsiteY5" fmla="*/ 137982 h 827878"/>
                      <a:gd name="connsiteX6" fmla="*/ 1825257 w 1825257"/>
                      <a:gd name="connsiteY6" fmla="*/ 689896 h 827878"/>
                      <a:gd name="connsiteX7" fmla="*/ 1687275 w 1825257"/>
                      <a:gd name="connsiteY7" fmla="*/ 827878 h 827878"/>
                      <a:gd name="connsiteX8" fmla="*/ 1201830 w 1825257"/>
                      <a:gd name="connsiteY8" fmla="*/ 827878 h 827878"/>
                      <a:gd name="connsiteX9" fmla="*/ 685399 w 1825257"/>
                      <a:gd name="connsiteY9" fmla="*/ 827878 h 827878"/>
                      <a:gd name="connsiteX10" fmla="*/ 137982 w 1825257"/>
                      <a:gd name="connsiteY10" fmla="*/ 827878 h 827878"/>
                      <a:gd name="connsiteX11" fmla="*/ 0 w 1825257"/>
                      <a:gd name="connsiteY11" fmla="*/ 689896 h 827878"/>
                      <a:gd name="connsiteX12" fmla="*/ 0 w 1825257"/>
                      <a:gd name="connsiteY12" fmla="*/ 137982 h 8278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825257" h="827878" extrusionOk="0">
                        <a:moveTo>
                          <a:pt x="0" y="137982"/>
                        </a:moveTo>
                        <a:cubicBezTo>
                          <a:pt x="-6094" y="58018"/>
                          <a:pt x="49817" y="4489"/>
                          <a:pt x="137982" y="0"/>
                        </a:cubicBezTo>
                        <a:cubicBezTo>
                          <a:pt x="383377" y="-20510"/>
                          <a:pt x="495900" y="17548"/>
                          <a:pt x="685399" y="0"/>
                        </a:cubicBezTo>
                        <a:cubicBezTo>
                          <a:pt x="874898" y="-17548"/>
                          <a:pt x="1016873" y="6410"/>
                          <a:pt x="1186337" y="0"/>
                        </a:cubicBezTo>
                        <a:cubicBezTo>
                          <a:pt x="1355801" y="-6410"/>
                          <a:pt x="1456569" y="13597"/>
                          <a:pt x="1687275" y="0"/>
                        </a:cubicBezTo>
                        <a:cubicBezTo>
                          <a:pt x="1761412" y="-6660"/>
                          <a:pt x="1826552" y="56984"/>
                          <a:pt x="1825257" y="137982"/>
                        </a:cubicBezTo>
                        <a:cubicBezTo>
                          <a:pt x="1846855" y="339409"/>
                          <a:pt x="1818710" y="444529"/>
                          <a:pt x="1825257" y="689896"/>
                        </a:cubicBezTo>
                        <a:cubicBezTo>
                          <a:pt x="1823413" y="748517"/>
                          <a:pt x="1756062" y="838188"/>
                          <a:pt x="1687275" y="827878"/>
                        </a:cubicBezTo>
                        <a:cubicBezTo>
                          <a:pt x="1467309" y="827652"/>
                          <a:pt x="1390848" y="850411"/>
                          <a:pt x="1201830" y="827878"/>
                        </a:cubicBezTo>
                        <a:cubicBezTo>
                          <a:pt x="1012812" y="805345"/>
                          <a:pt x="908963" y="833848"/>
                          <a:pt x="685399" y="827878"/>
                        </a:cubicBezTo>
                        <a:cubicBezTo>
                          <a:pt x="461835" y="821908"/>
                          <a:pt x="354712" y="808625"/>
                          <a:pt x="137982" y="827878"/>
                        </a:cubicBezTo>
                        <a:cubicBezTo>
                          <a:pt x="64102" y="825580"/>
                          <a:pt x="14433" y="756794"/>
                          <a:pt x="0" y="689896"/>
                        </a:cubicBezTo>
                        <a:cubicBezTo>
                          <a:pt x="13288" y="434071"/>
                          <a:pt x="26060" y="394462"/>
                          <a:pt x="0" y="13798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LK" sz="105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9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5653"/>
            <a:ext cx="10515600" cy="1221520"/>
          </a:xfrm>
        </p:spPr>
        <p:txBody>
          <a:bodyPr/>
          <a:lstStyle>
            <a:lvl1pPr>
              <a:defRPr>
                <a:solidFill>
                  <a:srgbClr val="2C4A9E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AU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838200" y="1752108"/>
            <a:ext cx="2362202" cy="4094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AU" dirty="0"/>
          </a:p>
        </p:txBody>
      </p:sp>
      <p:sp>
        <p:nvSpPr>
          <p:cNvPr id="12" name="Content Placeholder 2"/>
          <p:cNvSpPr>
            <a:spLocks noGrp="1"/>
          </p:cNvSpPr>
          <p:nvPr>
            <p:ph idx="15"/>
          </p:nvPr>
        </p:nvSpPr>
        <p:spPr>
          <a:xfrm>
            <a:off x="8991598" y="1767370"/>
            <a:ext cx="2362202" cy="4094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AU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3555999" y="1767370"/>
            <a:ext cx="2362202" cy="4094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AU" dirty="0"/>
          </a:p>
        </p:txBody>
      </p:sp>
      <p:sp>
        <p:nvSpPr>
          <p:cNvPr id="14" name="Content Placeholder 2"/>
          <p:cNvSpPr>
            <a:spLocks noGrp="1"/>
          </p:cNvSpPr>
          <p:nvPr>
            <p:ph idx="17"/>
          </p:nvPr>
        </p:nvSpPr>
        <p:spPr>
          <a:xfrm>
            <a:off x="6273798" y="1767370"/>
            <a:ext cx="2362202" cy="4094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A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7D726C-A139-D2AE-42C0-7A4FF19F2962}"/>
              </a:ext>
            </a:extLst>
          </p:cNvPr>
          <p:cNvSpPr/>
          <p:nvPr userDrawn="1"/>
        </p:nvSpPr>
        <p:spPr>
          <a:xfrm flipH="1">
            <a:off x="-3" y="6218951"/>
            <a:ext cx="12192002" cy="639049"/>
          </a:xfrm>
          <a:prstGeom prst="rect">
            <a:avLst/>
          </a:prstGeom>
          <a:gradFill flip="none" rotWithShape="1">
            <a:gsLst>
              <a:gs pos="54000">
                <a:srgbClr val="C2D9F1"/>
              </a:gs>
              <a:gs pos="41000">
                <a:schemeClr val="accent3">
                  <a:lumMod val="20000"/>
                  <a:lumOff val="80000"/>
                </a:schemeClr>
              </a:gs>
              <a:gs pos="85000">
                <a:srgbClr val="639DD2"/>
              </a:gs>
              <a:gs pos="31000">
                <a:schemeClr val="accent2"/>
              </a:gs>
              <a:gs pos="0">
                <a:schemeClr val="tx2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257F0C-17EF-A1DC-D7A3-C94F4D0719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5913"/>
            <a:ext cx="23622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14B305-87FF-4394-910E-7FDFFB3812A2}" type="datetime1">
              <a:rPr lang="en-AU" smtClean="0"/>
              <a:t>21/09/2023</a:t>
            </a:fld>
            <a:endParaRPr lang="en-AU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85DC7B0-DDD2-D55F-3078-AB3B9D760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1731" y="6355913"/>
            <a:ext cx="13606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C0E755-540E-4345-BF41-E88659968C0D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5" name="Picture 14" descr="A blue and white logo&#10;&#10;Description automatically generated">
            <a:extLst>
              <a:ext uri="{FF2B5EF4-FFF2-40B4-BE49-F238E27FC236}">
                <a16:creationId xmlns:a16="http://schemas.microsoft.com/office/drawing/2014/main" id="{71A43D03-8AF1-2372-5361-6F620AED51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93571" y="6268193"/>
            <a:ext cx="762087" cy="502087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C50AA1A1-6F39-216D-ADA0-21292882FAA7}"/>
              </a:ext>
            </a:extLst>
          </p:cNvPr>
          <p:cNvSpPr txBox="1">
            <a:spLocks/>
          </p:cNvSpPr>
          <p:nvPr userDrawn="1"/>
        </p:nvSpPr>
        <p:spPr>
          <a:xfrm>
            <a:off x="6316393" y="6299493"/>
            <a:ext cx="942769" cy="50208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LK" sz="2000" b="0" i="1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Brush Script MT" panose="03060802040406070304" pitchFamily="66" charset="-122"/>
                <a:cs typeface="Courier New" panose="02070309020205020404" pitchFamily="49" charset="0"/>
              </a:rPr>
              <a:t>TF-YS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1BA29B75-AB83-967A-BA6D-A5C0C05924B5}"/>
              </a:ext>
            </a:extLst>
          </p:cNvPr>
          <p:cNvSpPr/>
          <p:nvPr userDrawn="1"/>
        </p:nvSpPr>
        <p:spPr>
          <a:xfrm>
            <a:off x="6313958" y="6290541"/>
            <a:ext cx="1033905" cy="502087"/>
          </a:xfrm>
          <a:prstGeom prst="round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1825257"/>
                      <a:gd name="connsiteY0" fmla="*/ 137982 h 827878"/>
                      <a:gd name="connsiteX1" fmla="*/ 137982 w 1825257"/>
                      <a:gd name="connsiteY1" fmla="*/ 0 h 827878"/>
                      <a:gd name="connsiteX2" fmla="*/ 685399 w 1825257"/>
                      <a:gd name="connsiteY2" fmla="*/ 0 h 827878"/>
                      <a:gd name="connsiteX3" fmla="*/ 1186337 w 1825257"/>
                      <a:gd name="connsiteY3" fmla="*/ 0 h 827878"/>
                      <a:gd name="connsiteX4" fmla="*/ 1687275 w 1825257"/>
                      <a:gd name="connsiteY4" fmla="*/ 0 h 827878"/>
                      <a:gd name="connsiteX5" fmla="*/ 1825257 w 1825257"/>
                      <a:gd name="connsiteY5" fmla="*/ 137982 h 827878"/>
                      <a:gd name="connsiteX6" fmla="*/ 1825257 w 1825257"/>
                      <a:gd name="connsiteY6" fmla="*/ 689896 h 827878"/>
                      <a:gd name="connsiteX7" fmla="*/ 1687275 w 1825257"/>
                      <a:gd name="connsiteY7" fmla="*/ 827878 h 827878"/>
                      <a:gd name="connsiteX8" fmla="*/ 1201830 w 1825257"/>
                      <a:gd name="connsiteY8" fmla="*/ 827878 h 827878"/>
                      <a:gd name="connsiteX9" fmla="*/ 685399 w 1825257"/>
                      <a:gd name="connsiteY9" fmla="*/ 827878 h 827878"/>
                      <a:gd name="connsiteX10" fmla="*/ 137982 w 1825257"/>
                      <a:gd name="connsiteY10" fmla="*/ 827878 h 827878"/>
                      <a:gd name="connsiteX11" fmla="*/ 0 w 1825257"/>
                      <a:gd name="connsiteY11" fmla="*/ 689896 h 827878"/>
                      <a:gd name="connsiteX12" fmla="*/ 0 w 1825257"/>
                      <a:gd name="connsiteY12" fmla="*/ 137982 h 8278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825257" h="827878" extrusionOk="0">
                        <a:moveTo>
                          <a:pt x="0" y="137982"/>
                        </a:moveTo>
                        <a:cubicBezTo>
                          <a:pt x="-6094" y="58018"/>
                          <a:pt x="49817" y="4489"/>
                          <a:pt x="137982" y="0"/>
                        </a:cubicBezTo>
                        <a:cubicBezTo>
                          <a:pt x="383377" y="-20510"/>
                          <a:pt x="495900" y="17548"/>
                          <a:pt x="685399" y="0"/>
                        </a:cubicBezTo>
                        <a:cubicBezTo>
                          <a:pt x="874898" y="-17548"/>
                          <a:pt x="1016873" y="6410"/>
                          <a:pt x="1186337" y="0"/>
                        </a:cubicBezTo>
                        <a:cubicBezTo>
                          <a:pt x="1355801" y="-6410"/>
                          <a:pt x="1456569" y="13597"/>
                          <a:pt x="1687275" y="0"/>
                        </a:cubicBezTo>
                        <a:cubicBezTo>
                          <a:pt x="1761412" y="-6660"/>
                          <a:pt x="1826552" y="56984"/>
                          <a:pt x="1825257" y="137982"/>
                        </a:cubicBezTo>
                        <a:cubicBezTo>
                          <a:pt x="1846855" y="339409"/>
                          <a:pt x="1818710" y="444529"/>
                          <a:pt x="1825257" y="689896"/>
                        </a:cubicBezTo>
                        <a:cubicBezTo>
                          <a:pt x="1823413" y="748517"/>
                          <a:pt x="1756062" y="838188"/>
                          <a:pt x="1687275" y="827878"/>
                        </a:cubicBezTo>
                        <a:cubicBezTo>
                          <a:pt x="1467309" y="827652"/>
                          <a:pt x="1390848" y="850411"/>
                          <a:pt x="1201830" y="827878"/>
                        </a:cubicBezTo>
                        <a:cubicBezTo>
                          <a:pt x="1012812" y="805345"/>
                          <a:pt x="908963" y="833848"/>
                          <a:pt x="685399" y="827878"/>
                        </a:cubicBezTo>
                        <a:cubicBezTo>
                          <a:pt x="461835" y="821908"/>
                          <a:pt x="354712" y="808625"/>
                          <a:pt x="137982" y="827878"/>
                        </a:cubicBezTo>
                        <a:cubicBezTo>
                          <a:pt x="64102" y="825580"/>
                          <a:pt x="14433" y="756794"/>
                          <a:pt x="0" y="689896"/>
                        </a:cubicBezTo>
                        <a:cubicBezTo>
                          <a:pt x="13288" y="434071"/>
                          <a:pt x="26060" y="394462"/>
                          <a:pt x="0" y="13798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LK" sz="105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686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5653"/>
            <a:ext cx="10515600" cy="1221520"/>
          </a:xfrm>
        </p:spPr>
        <p:txBody>
          <a:bodyPr/>
          <a:lstStyle>
            <a:lvl1pPr>
              <a:defRPr>
                <a:solidFill>
                  <a:srgbClr val="2C4A9E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1" y="4317742"/>
            <a:ext cx="3253154" cy="1529141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AU" dirty="0"/>
              <a:t>Click to add text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289842" y="1752109"/>
            <a:ext cx="2344312" cy="2344312"/>
          </a:xfrm>
          <a:prstGeom prst="ellipse">
            <a:avLst/>
          </a:prstGeom>
          <a:ln w="38100">
            <a:solidFill>
              <a:schemeClr val="tx2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469419" y="4317742"/>
            <a:ext cx="3253154" cy="1529141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AU" dirty="0"/>
              <a:t>Click to add text</a:t>
            </a:r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921060" y="1752109"/>
            <a:ext cx="2344312" cy="2344312"/>
          </a:xfrm>
          <a:prstGeom prst="ellipse">
            <a:avLst/>
          </a:prstGeom>
          <a:ln w="38100">
            <a:solidFill>
              <a:schemeClr val="tx2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8" hasCustomPrompt="1"/>
          </p:nvPr>
        </p:nvSpPr>
        <p:spPr>
          <a:xfrm>
            <a:off x="8103568" y="4317742"/>
            <a:ext cx="3253154" cy="1529141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AU" dirty="0"/>
              <a:t>Click to add text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9"/>
          </p:nvPr>
        </p:nvSpPr>
        <p:spPr>
          <a:xfrm>
            <a:off x="8555209" y="1752109"/>
            <a:ext cx="2344312" cy="2344312"/>
          </a:xfrm>
          <a:prstGeom prst="ellipse">
            <a:avLst/>
          </a:prstGeom>
          <a:ln w="38100">
            <a:solidFill>
              <a:schemeClr val="tx2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F8B88D-9580-86C9-1168-4FEBCF53CCA8}"/>
              </a:ext>
            </a:extLst>
          </p:cNvPr>
          <p:cNvSpPr/>
          <p:nvPr userDrawn="1"/>
        </p:nvSpPr>
        <p:spPr>
          <a:xfrm flipH="1">
            <a:off x="-3" y="6218951"/>
            <a:ext cx="12192002" cy="639049"/>
          </a:xfrm>
          <a:prstGeom prst="rect">
            <a:avLst/>
          </a:prstGeom>
          <a:gradFill flip="none" rotWithShape="1">
            <a:gsLst>
              <a:gs pos="54000">
                <a:srgbClr val="C2D9F1"/>
              </a:gs>
              <a:gs pos="41000">
                <a:schemeClr val="accent3">
                  <a:lumMod val="20000"/>
                  <a:lumOff val="80000"/>
                </a:schemeClr>
              </a:gs>
              <a:gs pos="85000">
                <a:srgbClr val="639DD2"/>
              </a:gs>
              <a:gs pos="31000">
                <a:schemeClr val="accent2"/>
              </a:gs>
              <a:gs pos="0">
                <a:schemeClr val="tx2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5AA4399-15E7-C585-16F7-B5BC87DB1C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5913"/>
            <a:ext cx="23622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14B305-87FF-4394-910E-7FDFFB3812A2}" type="datetime1">
              <a:rPr lang="en-AU" smtClean="0"/>
              <a:t>21/09/2023</a:t>
            </a:fld>
            <a:endParaRPr lang="en-AU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7A75049-F717-BFFD-25AA-7044C4172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1731" y="6355913"/>
            <a:ext cx="13606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C0E755-540E-4345-BF41-E88659968C0D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3" name="Picture 12" descr="A blue and white logo&#10;&#10;Description automatically generated">
            <a:extLst>
              <a:ext uri="{FF2B5EF4-FFF2-40B4-BE49-F238E27FC236}">
                <a16:creationId xmlns:a16="http://schemas.microsoft.com/office/drawing/2014/main" id="{ADA0068B-C437-BB53-6260-5292371B99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93571" y="6268193"/>
            <a:ext cx="762087" cy="502087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F53AA1F8-BDFC-6F19-68BD-4192C0C67E15}"/>
              </a:ext>
            </a:extLst>
          </p:cNvPr>
          <p:cNvSpPr txBox="1">
            <a:spLocks/>
          </p:cNvSpPr>
          <p:nvPr userDrawn="1"/>
        </p:nvSpPr>
        <p:spPr>
          <a:xfrm>
            <a:off x="6316393" y="6299493"/>
            <a:ext cx="942769" cy="50208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LK" sz="2000" b="0" i="1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Brush Script MT" panose="03060802040406070304" pitchFamily="66" charset="-122"/>
                <a:cs typeface="Courier New" panose="02070309020205020404" pitchFamily="49" charset="0"/>
              </a:rPr>
              <a:t>TF-YS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D983E025-4CD6-83D5-D0AE-500B04852655}"/>
              </a:ext>
            </a:extLst>
          </p:cNvPr>
          <p:cNvSpPr/>
          <p:nvPr userDrawn="1"/>
        </p:nvSpPr>
        <p:spPr>
          <a:xfrm>
            <a:off x="6313958" y="6290541"/>
            <a:ext cx="1033905" cy="502087"/>
          </a:xfrm>
          <a:prstGeom prst="round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1825257"/>
                      <a:gd name="connsiteY0" fmla="*/ 137982 h 827878"/>
                      <a:gd name="connsiteX1" fmla="*/ 137982 w 1825257"/>
                      <a:gd name="connsiteY1" fmla="*/ 0 h 827878"/>
                      <a:gd name="connsiteX2" fmla="*/ 685399 w 1825257"/>
                      <a:gd name="connsiteY2" fmla="*/ 0 h 827878"/>
                      <a:gd name="connsiteX3" fmla="*/ 1186337 w 1825257"/>
                      <a:gd name="connsiteY3" fmla="*/ 0 h 827878"/>
                      <a:gd name="connsiteX4" fmla="*/ 1687275 w 1825257"/>
                      <a:gd name="connsiteY4" fmla="*/ 0 h 827878"/>
                      <a:gd name="connsiteX5" fmla="*/ 1825257 w 1825257"/>
                      <a:gd name="connsiteY5" fmla="*/ 137982 h 827878"/>
                      <a:gd name="connsiteX6" fmla="*/ 1825257 w 1825257"/>
                      <a:gd name="connsiteY6" fmla="*/ 689896 h 827878"/>
                      <a:gd name="connsiteX7" fmla="*/ 1687275 w 1825257"/>
                      <a:gd name="connsiteY7" fmla="*/ 827878 h 827878"/>
                      <a:gd name="connsiteX8" fmla="*/ 1201830 w 1825257"/>
                      <a:gd name="connsiteY8" fmla="*/ 827878 h 827878"/>
                      <a:gd name="connsiteX9" fmla="*/ 685399 w 1825257"/>
                      <a:gd name="connsiteY9" fmla="*/ 827878 h 827878"/>
                      <a:gd name="connsiteX10" fmla="*/ 137982 w 1825257"/>
                      <a:gd name="connsiteY10" fmla="*/ 827878 h 827878"/>
                      <a:gd name="connsiteX11" fmla="*/ 0 w 1825257"/>
                      <a:gd name="connsiteY11" fmla="*/ 689896 h 827878"/>
                      <a:gd name="connsiteX12" fmla="*/ 0 w 1825257"/>
                      <a:gd name="connsiteY12" fmla="*/ 137982 h 8278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825257" h="827878" extrusionOk="0">
                        <a:moveTo>
                          <a:pt x="0" y="137982"/>
                        </a:moveTo>
                        <a:cubicBezTo>
                          <a:pt x="-6094" y="58018"/>
                          <a:pt x="49817" y="4489"/>
                          <a:pt x="137982" y="0"/>
                        </a:cubicBezTo>
                        <a:cubicBezTo>
                          <a:pt x="383377" y="-20510"/>
                          <a:pt x="495900" y="17548"/>
                          <a:pt x="685399" y="0"/>
                        </a:cubicBezTo>
                        <a:cubicBezTo>
                          <a:pt x="874898" y="-17548"/>
                          <a:pt x="1016873" y="6410"/>
                          <a:pt x="1186337" y="0"/>
                        </a:cubicBezTo>
                        <a:cubicBezTo>
                          <a:pt x="1355801" y="-6410"/>
                          <a:pt x="1456569" y="13597"/>
                          <a:pt x="1687275" y="0"/>
                        </a:cubicBezTo>
                        <a:cubicBezTo>
                          <a:pt x="1761412" y="-6660"/>
                          <a:pt x="1826552" y="56984"/>
                          <a:pt x="1825257" y="137982"/>
                        </a:cubicBezTo>
                        <a:cubicBezTo>
                          <a:pt x="1846855" y="339409"/>
                          <a:pt x="1818710" y="444529"/>
                          <a:pt x="1825257" y="689896"/>
                        </a:cubicBezTo>
                        <a:cubicBezTo>
                          <a:pt x="1823413" y="748517"/>
                          <a:pt x="1756062" y="838188"/>
                          <a:pt x="1687275" y="827878"/>
                        </a:cubicBezTo>
                        <a:cubicBezTo>
                          <a:pt x="1467309" y="827652"/>
                          <a:pt x="1390848" y="850411"/>
                          <a:pt x="1201830" y="827878"/>
                        </a:cubicBezTo>
                        <a:cubicBezTo>
                          <a:pt x="1012812" y="805345"/>
                          <a:pt x="908963" y="833848"/>
                          <a:pt x="685399" y="827878"/>
                        </a:cubicBezTo>
                        <a:cubicBezTo>
                          <a:pt x="461835" y="821908"/>
                          <a:pt x="354712" y="808625"/>
                          <a:pt x="137982" y="827878"/>
                        </a:cubicBezTo>
                        <a:cubicBezTo>
                          <a:pt x="64102" y="825580"/>
                          <a:pt x="14433" y="756794"/>
                          <a:pt x="0" y="689896"/>
                        </a:cubicBezTo>
                        <a:cubicBezTo>
                          <a:pt x="13288" y="434071"/>
                          <a:pt x="26060" y="394462"/>
                          <a:pt x="0" y="13798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LK" sz="105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68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5653"/>
            <a:ext cx="10515600" cy="1221520"/>
          </a:xfrm>
        </p:spPr>
        <p:txBody>
          <a:bodyPr/>
          <a:lstStyle>
            <a:lvl1pPr>
              <a:defRPr>
                <a:solidFill>
                  <a:srgbClr val="2C4A9E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AU" dirty="0"/>
          </a:p>
        </p:txBody>
      </p:sp>
      <p:sp>
        <p:nvSpPr>
          <p:cNvPr id="15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199" y="4317741"/>
            <a:ext cx="2362201" cy="1529141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AU" dirty="0"/>
              <a:t>Click to add text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8"/>
          </p:nvPr>
        </p:nvSpPr>
        <p:spPr>
          <a:xfrm>
            <a:off x="847143" y="1752108"/>
            <a:ext cx="2344312" cy="2344312"/>
          </a:xfrm>
          <a:prstGeom prst="ellipse">
            <a:avLst/>
          </a:prstGeom>
          <a:ln w="38100">
            <a:solidFill>
              <a:schemeClr val="tx2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9" hasCustomPrompt="1"/>
          </p:nvPr>
        </p:nvSpPr>
        <p:spPr>
          <a:xfrm>
            <a:off x="3555999" y="4317741"/>
            <a:ext cx="2362201" cy="1529141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AU" dirty="0"/>
              <a:t>Click to add text</a:t>
            </a:r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20"/>
          </p:nvPr>
        </p:nvSpPr>
        <p:spPr>
          <a:xfrm>
            <a:off x="3564943" y="1752108"/>
            <a:ext cx="2344312" cy="2344312"/>
          </a:xfrm>
          <a:prstGeom prst="ellipse">
            <a:avLst/>
          </a:prstGeom>
          <a:ln w="38100">
            <a:solidFill>
              <a:schemeClr val="tx2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21" hasCustomPrompt="1"/>
          </p:nvPr>
        </p:nvSpPr>
        <p:spPr>
          <a:xfrm>
            <a:off x="6264852" y="4317741"/>
            <a:ext cx="2362201" cy="1529141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AU" dirty="0"/>
              <a:t>Click to add text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22"/>
          </p:nvPr>
        </p:nvSpPr>
        <p:spPr>
          <a:xfrm>
            <a:off x="6273796" y="1752108"/>
            <a:ext cx="2344312" cy="2344312"/>
          </a:xfrm>
          <a:prstGeom prst="ellipse">
            <a:avLst/>
          </a:prstGeom>
          <a:ln w="38100">
            <a:solidFill>
              <a:schemeClr val="tx2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23" hasCustomPrompt="1"/>
          </p:nvPr>
        </p:nvSpPr>
        <p:spPr>
          <a:xfrm>
            <a:off x="8973703" y="4317741"/>
            <a:ext cx="2362201" cy="1529141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AU" dirty="0"/>
              <a:t>Click to add text</a:t>
            </a:r>
          </a:p>
        </p:txBody>
      </p:sp>
      <p:sp>
        <p:nvSpPr>
          <p:cNvPr id="22" name="Text Placeholder 9"/>
          <p:cNvSpPr>
            <a:spLocks noGrp="1"/>
          </p:cNvSpPr>
          <p:nvPr>
            <p:ph type="body" sz="quarter" idx="24"/>
          </p:nvPr>
        </p:nvSpPr>
        <p:spPr>
          <a:xfrm>
            <a:off x="8982647" y="1752108"/>
            <a:ext cx="2344312" cy="2344312"/>
          </a:xfrm>
          <a:prstGeom prst="ellipse">
            <a:avLst/>
          </a:prstGeom>
          <a:ln w="38100">
            <a:solidFill>
              <a:schemeClr val="tx2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ECE8D9-10AB-2B84-A8BA-29A7914FE3F3}"/>
              </a:ext>
            </a:extLst>
          </p:cNvPr>
          <p:cNvSpPr/>
          <p:nvPr userDrawn="1"/>
        </p:nvSpPr>
        <p:spPr>
          <a:xfrm flipH="1">
            <a:off x="-3" y="6218951"/>
            <a:ext cx="12192002" cy="639049"/>
          </a:xfrm>
          <a:prstGeom prst="rect">
            <a:avLst/>
          </a:prstGeom>
          <a:gradFill flip="none" rotWithShape="1">
            <a:gsLst>
              <a:gs pos="54000">
                <a:srgbClr val="C2D9F1"/>
              </a:gs>
              <a:gs pos="41000">
                <a:schemeClr val="accent3">
                  <a:lumMod val="20000"/>
                  <a:lumOff val="80000"/>
                </a:schemeClr>
              </a:gs>
              <a:gs pos="85000">
                <a:srgbClr val="639DD2"/>
              </a:gs>
              <a:gs pos="31000">
                <a:schemeClr val="accent2"/>
              </a:gs>
              <a:gs pos="0">
                <a:schemeClr val="tx2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89B39AB-159C-EA69-E1CF-4F5FA4D7B0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5913"/>
            <a:ext cx="23622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14B305-87FF-4394-910E-7FDFFB3812A2}" type="datetime1">
              <a:rPr lang="en-AU" smtClean="0"/>
              <a:t>21/09/2023</a:t>
            </a:fld>
            <a:endParaRPr lang="en-AU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FD59F5C-6DDD-5A00-D370-27D8C6F71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1731" y="6355913"/>
            <a:ext cx="13606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C0E755-540E-4345-BF41-E88659968C0D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1" name="Picture 10" descr="A blue and white logo&#10;&#10;Description automatically generated">
            <a:extLst>
              <a:ext uri="{FF2B5EF4-FFF2-40B4-BE49-F238E27FC236}">
                <a16:creationId xmlns:a16="http://schemas.microsoft.com/office/drawing/2014/main" id="{73B9D340-E821-BEB6-F56D-B978337EC2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93571" y="6268193"/>
            <a:ext cx="762087" cy="502087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15339256-3168-3786-7DB5-1F429CF1233C}"/>
              </a:ext>
            </a:extLst>
          </p:cNvPr>
          <p:cNvSpPr txBox="1">
            <a:spLocks/>
          </p:cNvSpPr>
          <p:nvPr userDrawn="1"/>
        </p:nvSpPr>
        <p:spPr>
          <a:xfrm>
            <a:off x="6316393" y="6299493"/>
            <a:ext cx="942769" cy="50208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LK" sz="2000" b="0" i="1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Brush Script MT" panose="03060802040406070304" pitchFamily="66" charset="-122"/>
                <a:cs typeface="Courier New" panose="02070309020205020404" pitchFamily="49" charset="0"/>
              </a:rPr>
              <a:t>TF-YS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51B7BEC2-A8B6-1810-02B3-0FF951F11E3B}"/>
              </a:ext>
            </a:extLst>
          </p:cNvPr>
          <p:cNvSpPr/>
          <p:nvPr userDrawn="1"/>
        </p:nvSpPr>
        <p:spPr>
          <a:xfrm>
            <a:off x="6313958" y="6290541"/>
            <a:ext cx="1033905" cy="502087"/>
          </a:xfrm>
          <a:prstGeom prst="round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1825257"/>
                      <a:gd name="connsiteY0" fmla="*/ 137982 h 827878"/>
                      <a:gd name="connsiteX1" fmla="*/ 137982 w 1825257"/>
                      <a:gd name="connsiteY1" fmla="*/ 0 h 827878"/>
                      <a:gd name="connsiteX2" fmla="*/ 685399 w 1825257"/>
                      <a:gd name="connsiteY2" fmla="*/ 0 h 827878"/>
                      <a:gd name="connsiteX3" fmla="*/ 1186337 w 1825257"/>
                      <a:gd name="connsiteY3" fmla="*/ 0 h 827878"/>
                      <a:gd name="connsiteX4" fmla="*/ 1687275 w 1825257"/>
                      <a:gd name="connsiteY4" fmla="*/ 0 h 827878"/>
                      <a:gd name="connsiteX5" fmla="*/ 1825257 w 1825257"/>
                      <a:gd name="connsiteY5" fmla="*/ 137982 h 827878"/>
                      <a:gd name="connsiteX6" fmla="*/ 1825257 w 1825257"/>
                      <a:gd name="connsiteY6" fmla="*/ 689896 h 827878"/>
                      <a:gd name="connsiteX7" fmla="*/ 1687275 w 1825257"/>
                      <a:gd name="connsiteY7" fmla="*/ 827878 h 827878"/>
                      <a:gd name="connsiteX8" fmla="*/ 1201830 w 1825257"/>
                      <a:gd name="connsiteY8" fmla="*/ 827878 h 827878"/>
                      <a:gd name="connsiteX9" fmla="*/ 685399 w 1825257"/>
                      <a:gd name="connsiteY9" fmla="*/ 827878 h 827878"/>
                      <a:gd name="connsiteX10" fmla="*/ 137982 w 1825257"/>
                      <a:gd name="connsiteY10" fmla="*/ 827878 h 827878"/>
                      <a:gd name="connsiteX11" fmla="*/ 0 w 1825257"/>
                      <a:gd name="connsiteY11" fmla="*/ 689896 h 827878"/>
                      <a:gd name="connsiteX12" fmla="*/ 0 w 1825257"/>
                      <a:gd name="connsiteY12" fmla="*/ 137982 h 8278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825257" h="827878" extrusionOk="0">
                        <a:moveTo>
                          <a:pt x="0" y="137982"/>
                        </a:moveTo>
                        <a:cubicBezTo>
                          <a:pt x="-6094" y="58018"/>
                          <a:pt x="49817" y="4489"/>
                          <a:pt x="137982" y="0"/>
                        </a:cubicBezTo>
                        <a:cubicBezTo>
                          <a:pt x="383377" y="-20510"/>
                          <a:pt x="495900" y="17548"/>
                          <a:pt x="685399" y="0"/>
                        </a:cubicBezTo>
                        <a:cubicBezTo>
                          <a:pt x="874898" y="-17548"/>
                          <a:pt x="1016873" y="6410"/>
                          <a:pt x="1186337" y="0"/>
                        </a:cubicBezTo>
                        <a:cubicBezTo>
                          <a:pt x="1355801" y="-6410"/>
                          <a:pt x="1456569" y="13597"/>
                          <a:pt x="1687275" y="0"/>
                        </a:cubicBezTo>
                        <a:cubicBezTo>
                          <a:pt x="1761412" y="-6660"/>
                          <a:pt x="1826552" y="56984"/>
                          <a:pt x="1825257" y="137982"/>
                        </a:cubicBezTo>
                        <a:cubicBezTo>
                          <a:pt x="1846855" y="339409"/>
                          <a:pt x="1818710" y="444529"/>
                          <a:pt x="1825257" y="689896"/>
                        </a:cubicBezTo>
                        <a:cubicBezTo>
                          <a:pt x="1823413" y="748517"/>
                          <a:pt x="1756062" y="838188"/>
                          <a:pt x="1687275" y="827878"/>
                        </a:cubicBezTo>
                        <a:cubicBezTo>
                          <a:pt x="1467309" y="827652"/>
                          <a:pt x="1390848" y="850411"/>
                          <a:pt x="1201830" y="827878"/>
                        </a:cubicBezTo>
                        <a:cubicBezTo>
                          <a:pt x="1012812" y="805345"/>
                          <a:pt x="908963" y="833848"/>
                          <a:pt x="685399" y="827878"/>
                        </a:cubicBezTo>
                        <a:cubicBezTo>
                          <a:pt x="461835" y="821908"/>
                          <a:pt x="354712" y="808625"/>
                          <a:pt x="137982" y="827878"/>
                        </a:cubicBezTo>
                        <a:cubicBezTo>
                          <a:pt x="64102" y="825580"/>
                          <a:pt x="14433" y="756794"/>
                          <a:pt x="0" y="689896"/>
                        </a:cubicBezTo>
                        <a:cubicBezTo>
                          <a:pt x="13288" y="434071"/>
                          <a:pt x="26060" y="394462"/>
                          <a:pt x="0" y="13798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LK" sz="105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8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- Divider Slide">
    <p:bg>
      <p:bgPr>
        <a:gradFill>
          <a:gsLst>
            <a:gs pos="0">
              <a:schemeClr val="accent2"/>
            </a:gs>
            <a:gs pos="100000">
              <a:schemeClr val="accent1"/>
            </a:gs>
          </a:gsLst>
          <a:lin ang="768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838200" y="1927469"/>
            <a:ext cx="10515600" cy="1246554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AU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838200" y="3261946"/>
            <a:ext cx="6884375" cy="1409558"/>
          </a:xfrm>
        </p:spPr>
        <p:txBody>
          <a:bodyPr anchor="t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AU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E191334-6CCC-D108-ECDC-FE558CAC8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5913"/>
            <a:ext cx="23622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14B305-87FF-4394-910E-7FDFFB3812A2}" type="datetime1">
              <a:rPr lang="en-AU" smtClean="0"/>
              <a:t>21/09/2023</a:t>
            </a:fld>
            <a:endParaRPr lang="en-A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46B245B-A947-29A5-16DC-41BBC4EDC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1731" y="6355913"/>
            <a:ext cx="13606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C0E755-540E-4345-BF41-E88659968C0D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1" name="Picture 10" descr="A blue and white logo&#10;&#10;Description automatically generated">
            <a:extLst>
              <a:ext uri="{FF2B5EF4-FFF2-40B4-BE49-F238E27FC236}">
                <a16:creationId xmlns:a16="http://schemas.microsoft.com/office/drawing/2014/main" id="{C999ABCF-5277-24C1-E16D-267D280F0E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93571" y="6268193"/>
            <a:ext cx="762087" cy="502087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E8BD5DDE-1404-CD8B-3843-4655F7E767AF}"/>
              </a:ext>
            </a:extLst>
          </p:cNvPr>
          <p:cNvSpPr txBox="1">
            <a:spLocks/>
          </p:cNvSpPr>
          <p:nvPr userDrawn="1"/>
        </p:nvSpPr>
        <p:spPr>
          <a:xfrm>
            <a:off x="6316393" y="6299493"/>
            <a:ext cx="942769" cy="50208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LK" sz="2000" b="0" i="1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Brush Script MT" panose="03060802040406070304" pitchFamily="66" charset="-122"/>
                <a:cs typeface="Courier New" panose="02070309020205020404" pitchFamily="49" charset="0"/>
              </a:rPr>
              <a:t>TF-YS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F619C8CC-807E-DBCF-228D-46CBC522D95D}"/>
              </a:ext>
            </a:extLst>
          </p:cNvPr>
          <p:cNvSpPr/>
          <p:nvPr userDrawn="1"/>
        </p:nvSpPr>
        <p:spPr>
          <a:xfrm>
            <a:off x="6313958" y="6290541"/>
            <a:ext cx="1033905" cy="502087"/>
          </a:xfrm>
          <a:prstGeom prst="round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1825257"/>
                      <a:gd name="connsiteY0" fmla="*/ 137982 h 827878"/>
                      <a:gd name="connsiteX1" fmla="*/ 137982 w 1825257"/>
                      <a:gd name="connsiteY1" fmla="*/ 0 h 827878"/>
                      <a:gd name="connsiteX2" fmla="*/ 685399 w 1825257"/>
                      <a:gd name="connsiteY2" fmla="*/ 0 h 827878"/>
                      <a:gd name="connsiteX3" fmla="*/ 1186337 w 1825257"/>
                      <a:gd name="connsiteY3" fmla="*/ 0 h 827878"/>
                      <a:gd name="connsiteX4" fmla="*/ 1687275 w 1825257"/>
                      <a:gd name="connsiteY4" fmla="*/ 0 h 827878"/>
                      <a:gd name="connsiteX5" fmla="*/ 1825257 w 1825257"/>
                      <a:gd name="connsiteY5" fmla="*/ 137982 h 827878"/>
                      <a:gd name="connsiteX6" fmla="*/ 1825257 w 1825257"/>
                      <a:gd name="connsiteY6" fmla="*/ 689896 h 827878"/>
                      <a:gd name="connsiteX7" fmla="*/ 1687275 w 1825257"/>
                      <a:gd name="connsiteY7" fmla="*/ 827878 h 827878"/>
                      <a:gd name="connsiteX8" fmla="*/ 1201830 w 1825257"/>
                      <a:gd name="connsiteY8" fmla="*/ 827878 h 827878"/>
                      <a:gd name="connsiteX9" fmla="*/ 685399 w 1825257"/>
                      <a:gd name="connsiteY9" fmla="*/ 827878 h 827878"/>
                      <a:gd name="connsiteX10" fmla="*/ 137982 w 1825257"/>
                      <a:gd name="connsiteY10" fmla="*/ 827878 h 827878"/>
                      <a:gd name="connsiteX11" fmla="*/ 0 w 1825257"/>
                      <a:gd name="connsiteY11" fmla="*/ 689896 h 827878"/>
                      <a:gd name="connsiteX12" fmla="*/ 0 w 1825257"/>
                      <a:gd name="connsiteY12" fmla="*/ 137982 h 8278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825257" h="827878" extrusionOk="0">
                        <a:moveTo>
                          <a:pt x="0" y="137982"/>
                        </a:moveTo>
                        <a:cubicBezTo>
                          <a:pt x="-6094" y="58018"/>
                          <a:pt x="49817" y="4489"/>
                          <a:pt x="137982" y="0"/>
                        </a:cubicBezTo>
                        <a:cubicBezTo>
                          <a:pt x="383377" y="-20510"/>
                          <a:pt x="495900" y="17548"/>
                          <a:pt x="685399" y="0"/>
                        </a:cubicBezTo>
                        <a:cubicBezTo>
                          <a:pt x="874898" y="-17548"/>
                          <a:pt x="1016873" y="6410"/>
                          <a:pt x="1186337" y="0"/>
                        </a:cubicBezTo>
                        <a:cubicBezTo>
                          <a:pt x="1355801" y="-6410"/>
                          <a:pt x="1456569" y="13597"/>
                          <a:pt x="1687275" y="0"/>
                        </a:cubicBezTo>
                        <a:cubicBezTo>
                          <a:pt x="1761412" y="-6660"/>
                          <a:pt x="1826552" y="56984"/>
                          <a:pt x="1825257" y="137982"/>
                        </a:cubicBezTo>
                        <a:cubicBezTo>
                          <a:pt x="1846855" y="339409"/>
                          <a:pt x="1818710" y="444529"/>
                          <a:pt x="1825257" y="689896"/>
                        </a:cubicBezTo>
                        <a:cubicBezTo>
                          <a:pt x="1823413" y="748517"/>
                          <a:pt x="1756062" y="838188"/>
                          <a:pt x="1687275" y="827878"/>
                        </a:cubicBezTo>
                        <a:cubicBezTo>
                          <a:pt x="1467309" y="827652"/>
                          <a:pt x="1390848" y="850411"/>
                          <a:pt x="1201830" y="827878"/>
                        </a:cubicBezTo>
                        <a:cubicBezTo>
                          <a:pt x="1012812" y="805345"/>
                          <a:pt x="908963" y="833848"/>
                          <a:pt x="685399" y="827878"/>
                        </a:cubicBezTo>
                        <a:cubicBezTo>
                          <a:pt x="461835" y="821908"/>
                          <a:pt x="354712" y="808625"/>
                          <a:pt x="137982" y="827878"/>
                        </a:cubicBezTo>
                        <a:cubicBezTo>
                          <a:pt x="64102" y="825580"/>
                          <a:pt x="14433" y="756794"/>
                          <a:pt x="0" y="689896"/>
                        </a:cubicBezTo>
                        <a:cubicBezTo>
                          <a:pt x="13288" y="434071"/>
                          <a:pt x="26060" y="394462"/>
                          <a:pt x="0" y="13798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LK" sz="105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48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5653"/>
            <a:ext cx="10515600" cy="1221520"/>
          </a:xfrm>
        </p:spPr>
        <p:txBody>
          <a:bodyPr/>
          <a:lstStyle>
            <a:lvl1pPr>
              <a:defRPr>
                <a:solidFill>
                  <a:srgbClr val="2C4A9E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110"/>
            <a:ext cx="5068769" cy="4094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AU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6285031" y="1752109"/>
            <a:ext cx="5068769" cy="4094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506E9D-7AD4-37DC-02D5-43159A7B9E63}"/>
              </a:ext>
            </a:extLst>
          </p:cNvPr>
          <p:cNvSpPr/>
          <p:nvPr userDrawn="1"/>
        </p:nvSpPr>
        <p:spPr>
          <a:xfrm flipH="1">
            <a:off x="-3" y="6218951"/>
            <a:ext cx="12192002" cy="639049"/>
          </a:xfrm>
          <a:prstGeom prst="rect">
            <a:avLst/>
          </a:prstGeom>
          <a:gradFill flip="none" rotWithShape="1">
            <a:gsLst>
              <a:gs pos="54000">
                <a:srgbClr val="C2D9F1"/>
              </a:gs>
              <a:gs pos="41000">
                <a:schemeClr val="accent3">
                  <a:lumMod val="20000"/>
                  <a:lumOff val="80000"/>
                </a:schemeClr>
              </a:gs>
              <a:gs pos="85000">
                <a:srgbClr val="639DD2"/>
              </a:gs>
              <a:gs pos="31000">
                <a:schemeClr val="accent2"/>
              </a:gs>
              <a:gs pos="0">
                <a:schemeClr val="tx2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F9177BF-D68A-2D25-707B-5924DCB878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5913"/>
            <a:ext cx="23622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14B305-87FF-4394-910E-7FDFFB3812A2}" type="datetime1">
              <a:rPr lang="en-AU" smtClean="0"/>
              <a:t>21/09/2023</a:t>
            </a:fld>
            <a:endParaRPr lang="en-AU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3AF954D5-A5A4-8607-1968-90F71FB0F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1731" y="6355913"/>
            <a:ext cx="136062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C0E755-540E-4345-BF41-E88659968C0D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3" name="Picture 12" descr="A blue and white logo&#10;&#10;Description automatically generated">
            <a:extLst>
              <a:ext uri="{FF2B5EF4-FFF2-40B4-BE49-F238E27FC236}">
                <a16:creationId xmlns:a16="http://schemas.microsoft.com/office/drawing/2014/main" id="{5CE206A2-ACF4-F42D-B526-6CD6B929B8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93571" y="6268193"/>
            <a:ext cx="762087" cy="502087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9C520D2E-76C5-CEC8-9154-B29390BFBF87}"/>
              </a:ext>
            </a:extLst>
          </p:cNvPr>
          <p:cNvSpPr txBox="1">
            <a:spLocks/>
          </p:cNvSpPr>
          <p:nvPr userDrawn="1"/>
        </p:nvSpPr>
        <p:spPr>
          <a:xfrm>
            <a:off x="6316393" y="6299493"/>
            <a:ext cx="942769" cy="50208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LK" sz="2000" b="0" i="1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Brush Script MT" panose="03060802040406070304" pitchFamily="66" charset="-122"/>
                <a:cs typeface="Courier New" panose="02070309020205020404" pitchFamily="49" charset="0"/>
              </a:rPr>
              <a:t>TF-YS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0E24EEF0-2C02-44F3-1A5D-FDAE102D67D4}"/>
              </a:ext>
            </a:extLst>
          </p:cNvPr>
          <p:cNvSpPr/>
          <p:nvPr userDrawn="1"/>
        </p:nvSpPr>
        <p:spPr>
          <a:xfrm>
            <a:off x="6313958" y="6290541"/>
            <a:ext cx="1033905" cy="502087"/>
          </a:xfrm>
          <a:prstGeom prst="round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1825257"/>
                      <a:gd name="connsiteY0" fmla="*/ 137982 h 827878"/>
                      <a:gd name="connsiteX1" fmla="*/ 137982 w 1825257"/>
                      <a:gd name="connsiteY1" fmla="*/ 0 h 827878"/>
                      <a:gd name="connsiteX2" fmla="*/ 685399 w 1825257"/>
                      <a:gd name="connsiteY2" fmla="*/ 0 h 827878"/>
                      <a:gd name="connsiteX3" fmla="*/ 1186337 w 1825257"/>
                      <a:gd name="connsiteY3" fmla="*/ 0 h 827878"/>
                      <a:gd name="connsiteX4" fmla="*/ 1687275 w 1825257"/>
                      <a:gd name="connsiteY4" fmla="*/ 0 h 827878"/>
                      <a:gd name="connsiteX5" fmla="*/ 1825257 w 1825257"/>
                      <a:gd name="connsiteY5" fmla="*/ 137982 h 827878"/>
                      <a:gd name="connsiteX6" fmla="*/ 1825257 w 1825257"/>
                      <a:gd name="connsiteY6" fmla="*/ 689896 h 827878"/>
                      <a:gd name="connsiteX7" fmla="*/ 1687275 w 1825257"/>
                      <a:gd name="connsiteY7" fmla="*/ 827878 h 827878"/>
                      <a:gd name="connsiteX8" fmla="*/ 1201830 w 1825257"/>
                      <a:gd name="connsiteY8" fmla="*/ 827878 h 827878"/>
                      <a:gd name="connsiteX9" fmla="*/ 685399 w 1825257"/>
                      <a:gd name="connsiteY9" fmla="*/ 827878 h 827878"/>
                      <a:gd name="connsiteX10" fmla="*/ 137982 w 1825257"/>
                      <a:gd name="connsiteY10" fmla="*/ 827878 h 827878"/>
                      <a:gd name="connsiteX11" fmla="*/ 0 w 1825257"/>
                      <a:gd name="connsiteY11" fmla="*/ 689896 h 827878"/>
                      <a:gd name="connsiteX12" fmla="*/ 0 w 1825257"/>
                      <a:gd name="connsiteY12" fmla="*/ 137982 h 8278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825257" h="827878" extrusionOk="0">
                        <a:moveTo>
                          <a:pt x="0" y="137982"/>
                        </a:moveTo>
                        <a:cubicBezTo>
                          <a:pt x="-6094" y="58018"/>
                          <a:pt x="49817" y="4489"/>
                          <a:pt x="137982" y="0"/>
                        </a:cubicBezTo>
                        <a:cubicBezTo>
                          <a:pt x="383377" y="-20510"/>
                          <a:pt x="495900" y="17548"/>
                          <a:pt x="685399" y="0"/>
                        </a:cubicBezTo>
                        <a:cubicBezTo>
                          <a:pt x="874898" y="-17548"/>
                          <a:pt x="1016873" y="6410"/>
                          <a:pt x="1186337" y="0"/>
                        </a:cubicBezTo>
                        <a:cubicBezTo>
                          <a:pt x="1355801" y="-6410"/>
                          <a:pt x="1456569" y="13597"/>
                          <a:pt x="1687275" y="0"/>
                        </a:cubicBezTo>
                        <a:cubicBezTo>
                          <a:pt x="1761412" y="-6660"/>
                          <a:pt x="1826552" y="56984"/>
                          <a:pt x="1825257" y="137982"/>
                        </a:cubicBezTo>
                        <a:cubicBezTo>
                          <a:pt x="1846855" y="339409"/>
                          <a:pt x="1818710" y="444529"/>
                          <a:pt x="1825257" y="689896"/>
                        </a:cubicBezTo>
                        <a:cubicBezTo>
                          <a:pt x="1823413" y="748517"/>
                          <a:pt x="1756062" y="838188"/>
                          <a:pt x="1687275" y="827878"/>
                        </a:cubicBezTo>
                        <a:cubicBezTo>
                          <a:pt x="1467309" y="827652"/>
                          <a:pt x="1390848" y="850411"/>
                          <a:pt x="1201830" y="827878"/>
                        </a:cubicBezTo>
                        <a:cubicBezTo>
                          <a:pt x="1012812" y="805345"/>
                          <a:pt x="908963" y="833848"/>
                          <a:pt x="685399" y="827878"/>
                        </a:cubicBezTo>
                        <a:cubicBezTo>
                          <a:pt x="461835" y="821908"/>
                          <a:pt x="354712" y="808625"/>
                          <a:pt x="137982" y="827878"/>
                        </a:cubicBezTo>
                        <a:cubicBezTo>
                          <a:pt x="64102" y="825580"/>
                          <a:pt x="14433" y="756794"/>
                          <a:pt x="0" y="689896"/>
                        </a:cubicBezTo>
                        <a:cubicBezTo>
                          <a:pt x="13288" y="434071"/>
                          <a:pt x="26060" y="394462"/>
                          <a:pt x="0" y="13798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LK" sz="105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6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70000">
              <a:schemeClr val="bg1"/>
            </a:gs>
            <a:gs pos="0">
              <a:schemeClr val="bg1">
                <a:lumMod val="95000"/>
              </a:schemeClr>
            </a:gs>
          </a:gsLst>
          <a:lin ang="768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4FE40-6597-4BDD-88E8-47303A90C975}" type="datetime1">
              <a:rPr lang="en-AU" smtClean="0"/>
              <a:t>21/09/2023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0E755-540E-4345-BF41-E88659968C0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60069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713" r:id="rId2"/>
    <p:sldLayoutId id="2147483716" r:id="rId3"/>
    <p:sldLayoutId id="2147483718" r:id="rId4"/>
    <p:sldLayoutId id="2147483719" r:id="rId5"/>
    <p:sldLayoutId id="2147483720" r:id="rId6"/>
    <p:sldLayoutId id="2147483721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2C4A9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1BC46C6-1EDA-C582-4A40-42A1F04062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PowerPoint Template</a:t>
            </a:r>
            <a:br>
              <a:rPr lang="en-AU" dirty="0"/>
            </a:br>
            <a:r>
              <a:rPr lang="en-AU" i="1" dirty="0"/>
              <a:t>for</a:t>
            </a:r>
            <a:r>
              <a:rPr lang="en-AU" dirty="0"/>
              <a:t> Clinical Cases </a:t>
            </a:r>
            <a:endParaRPr lang="en-LK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10C575D-2F57-A193-0ED1-7CEFC87C30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L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B5BDB-2BE3-0148-01D0-5AD0902604EB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362200" cy="365125"/>
          </a:xfrm>
        </p:spPr>
        <p:txBody>
          <a:bodyPr/>
          <a:lstStyle/>
          <a:p>
            <a:fld id="{5D14B305-87FF-4394-910E-7FDFFB3812A2}" type="datetime1">
              <a:rPr lang="en-AU" smtClean="0"/>
              <a:t>21/09/2023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2266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5913"/>
            <a:ext cx="2362201" cy="365125"/>
          </a:xfrm>
        </p:spPr>
        <p:txBody>
          <a:bodyPr/>
          <a:lstStyle/>
          <a:p>
            <a:fld id="{5D14B305-87FF-4394-910E-7FDFFB3812A2}" type="datetime1">
              <a:rPr lang="en-AU" smtClean="0"/>
              <a:t>21/09/2023</a:t>
            </a:fld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51731" y="6355913"/>
            <a:ext cx="1360621" cy="365125"/>
          </a:xfrm>
        </p:spPr>
        <p:txBody>
          <a:bodyPr/>
          <a:lstStyle/>
          <a:p>
            <a:fld id="{88C0E755-540E-4345-BF41-E88659968C0D}" type="slidenum">
              <a:rPr lang="en-AU" smtClean="0"/>
              <a:pPr/>
              <a:t>10</a:t>
            </a:fld>
            <a:endParaRPr lang="en-AU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This slide contains a large image with a caption. If you drag an image into the placeholder, it will be automatically cropped.</a:t>
            </a: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E068AACC-D9A3-95B1-135D-B53EF3ABD8D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59" b="18359"/>
          <a:stretch/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422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5913"/>
            <a:ext cx="2362201" cy="365125"/>
          </a:xfrm>
        </p:spPr>
        <p:txBody>
          <a:bodyPr/>
          <a:lstStyle/>
          <a:p>
            <a:fld id="{5D14B305-87FF-4394-910E-7FDFFB3812A2}" type="datetime1">
              <a:rPr lang="en-AU" smtClean="0"/>
              <a:t>21/09/2023</a:t>
            </a:fld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51731" y="6355913"/>
            <a:ext cx="1360621" cy="365125"/>
          </a:xfrm>
        </p:spPr>
        <p:txBody>
          <a:bodyPr/>
          <a:lstStyle/>
          <a:p>
            <a:fld id="{88C0E755-540E-4345-BF41-E88659968C0D}" type="slidenum">
              <a:rPr lang="en-AU" smtClean="0"/>
              <a:pPr/>
              <a:t>11</a:t>
            </a:fld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Make your point clear with a headline slide.</a:t>
            </a:r>
          </a:p>
        </p:txBody>
      </p:sp>
    </p:spTree>
    <p:extLst>
      <p:ext uri="{BB962C8B-B14F-4D97-AF65-F5344CB8AC3E}">
        <p14:creationId xmlns:p14="http://schemas.microsoft.com/office/powerpoint/2010/main" val="3260264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Add a divider slide to separate your presentation into sections.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5913"/>
            <a:ext cx="2743200" cy="365125"/>
          </a:xfrm>
        </p:spPr>
        <p:txBody>
          <a:bodyPr/>
          <a:lstStyle/>
          <a:p>
            <a:fld id="{5D14B305-87FF-4394-910E-7FDFFB3812A2}" type="datetime1">
              <a:rPr lang="en-AU" smtClean="0"/>
              <a:t>21/09/2023</a:t>
            </a:fld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599" y="6355913"/>
            <a:ext cx="2201753" cy="365125"/>
          </a:xfrm>
        </p:spPr>
        <p:txBody>
          <a:bodyPr/>
          <a:lstStyle/>
          <a:p>
            <a:fld id="{88C0E755-540E-4345-BF41-E88659968C0D}" type="slidenum">
              <a:rPr lang="en-AU" smtClean="0"/>
              <a:pPr/>
              <a:t>2</a:t>
            </a:fld>
            <a:endParaRPr lang="en-AU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Dividers make it easier for your audience to understand the key points in the presentation.</a:t>
            </a:r>
          </a:p>
        </p:txBody>
      </p:sp>
    </p:spTree>
    <p:extLst>
      <p:ext uri="{BB962C8B-B14F-4D97-AF65-F5344CB8AC3E}">
        <p14:creationId xmlns:p14="http://schemas.microsoft.com/office/powerpoint/2010/main" val="41953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Contents of this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There’s a number of different slides in this template, such as: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Content Slides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Images and Headlines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Alternative Title Slides</a:t>
            </a:r>
          </a:p>
          <a:p>
            <a:pPr marL="514350" indent="-514350">
              <a:buFont typeface="+mj-lt"/>
              <a:buAutoNum type="arabicPeriod"/>
            </a:pPr>
            <a:endParaRPr lang="en-AU" dirty="0"/>
          </a:p>
          <a:p>
            <a:pPr marL="514350" indent="-514350">
              <a:buFont typeface="+mj-lt"/>
              <a:buAutoNum type="arabicPeriod"/>
            </a:pP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B305-87FF-4394-910E-7FDFFB3812A2}" type="datetime1">
              <a:rPr lang="en-AU" smtClean="0"/>
              <a:t>21/09/2023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E755-540E-4345-BF41-E88659968C0D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5028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This is a basic heading and text slide.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B305-87FF-4394-910E-7FDFFB3812A2}" type="datetime1">
              <a:rPr lang="en-AU" smtClean="0"/>
              <a:t>21/09/2023</a:t>
            </a:fld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E755-540E-4345-BF41-E88659968C0D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7250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is a slide with two columns.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dirty="0">
                <a:solidFill>
                  <a:schemeClr val="accent1"/>
                </a:solidFill>
              </a:rPr>
              <a:t>About this slide</a:t>
            </a:r>
            <a:endParaRPr lang="en-AU" dirty="0"/>
          </a:p>
          <a:p>
            <a:pPr marL="0" indent="0">
              <a:buNone/>
            </a:pPr>
            <a:r>
              <a:rPr lang="en-AU" dirty="0"/>
              <a:t>You can use this slide to compare two points or convey extra information.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5913"/>
            <a:ext cx="2362201" cy="365125"/>
          </a:xfrm>
        </p:spPr>
        <p:txBody>
          <a:bodyPr/>
          <a:lstStyle/>
          <a:p>
            <a:fld id="{5D14B305-87FF-4394-910E-7FDFFB3812A2}" type="datetime1">
              <a:rPr lang="en-AU" smtClean="0"/>
              <a:t>21/09/2023</a:t>
            </a:fld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51731" y="6355913"/>
            <a:ext cx="1360621" cy="365125"/>
          </a:xfrm>
        </p:spPr>
        <p:txBody>
          <a:bodyPr/>
          <a:lstStyle/>
          <a:p>
            <a:fld id="{88C0E755-540E-4345-BF41-E88659968C0D}" type="slidenum">
              <a:rPr lang="en-AU" smtClean="0"/>
              <a:pPr/>
              <a:t>5</a:t>
            </a:fld>
            <a:endParaRPr lang="en-AU"/>
          </a:p>
        </p:txBody>
      </p:sp>
      <p:sp>
        <p:nvSpPr>
          <p:cNvPr id="7" name="Content Placeholder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dirty="0">
                <a:solidFill>
                  <a:schemeClr val="accent1"/>
                </a:solidFill>
              </a:rPr>
              <a:t>Use subheadings to divide the information</a:t>
            </a:r>
          </a:p>
          <a:p>
            <a:pPr marL="0" indent="0">
              <a:buNone/>
            </a:pPr>
            <a:r>
              <a:rPr lang="en-AU" dirty="0"/>
              <a:t>Subheadings make passages of text easier to read.</a:t>
            </a:r>
          </a:p>
        </p:txBody>
      </p:sp>
    </p:spTree>
    <p:extLst>
      <p:ext uri="{BB962C8B-B14F-4D97-AF65-F5344CB8AC3E}">
        <p14:creationId xmlns:p14="http://schemas.microsoft.com/office/powerpoint/2010/main" val="38046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You can also use circles to support columns of text.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Use these text boxes to support the information in the circle above.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5913"/>
            <a:ext cx="2362201" cy="365125"/>
          </a:xfrm>
        </p:spPr>
        <p:txBody>
          <a:bodyPr/>
          <a:lstStyle/>
          <a:p>
            <a:fld id="{5D14B305-87FF-4394-910E-7FDFFB3812A2}" type="datetime1">
              <a:rPr lang="en-AU" smtClean="0"/>
              <a:t>21/09/2023</a:t>
            </a:fld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51731" y="6355913"/>
            <a:ext cx="1360621" cy="365125"/>
          </a:xfrm>
        </p:spPr>
        <p:txBody>
          <a:bodyPr/>
          <a:lstStyle/>
          <a:p>
            <a:fld id="{88C0E755-540E-4345-BF41-E88659968C0D}" type="slidenum">
              <a:rPr lang="en-AU" smtClean="0"/>
              <a:pPr/>
              <a:t>6</a:t>
            </a:fld>
            <a:endParaRPr lang="en-AU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AU" dirty="0"/>
              <a:t>Circles highlight key facts and figures.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en-AU" dirty="0"/>
              <a:t>This is good general advice for all PowerPoint slides: don’t confuse your audience with too much text.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AU" dirty="0"/>
              <a:t>Avoid putting too much text in circles.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8"/>
          </p:nvPr>
        </p:nvSpPr>
        <p:spPr/>
        <p:txBody>
          <a:bodyPr/>
          <a:lstStyle/>
          <a:p>
            <a:r>
              <a:rPr lang="en-AU" dirty="0"/>
              <a:t>You can make figures easier to read by increasing the size of the text in the circle.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r>
              <a:rPr lang="en-AU" sz="4400" dirty="0"/>
              <a:t>80%</a:t>
            </a:r>
            <a:br>
              <a:rPr lang="en-AU" sz="4400" dirty="0"/>
            </a:br>
            <a:r>
              <a:rPr lang="en-AU" dirty="0">
                <a:solidFill>
                  <a:srgbClr val="25215D"/>
                </a:solidFill>
              </a:rPr>
              <a:t>is a number.</a:t>
            </a:r>
            <a:endParaRPr lang="en-AU" sz="4400" dirty="0"/>
          </a:p>
        </p:txBody>
      </p:sp>
    </p:spTree>
    <p:extLst>
      <p:ext uri="{BB962C8B-B14F-4D97-AF65-F5344CB8AC3E}">
        <p14:creationId xmlns:p14="http://schemas.microsoft.com/office/powerpoint/2010/main" val="1410708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2855520701"/>
              </p:ext>
            </p:extLst>
          </p:nvPr>
        </p:nvGraphicFramePr>
        <p:xfrm>
          <a:off x="4468813" y="1752600"/>
          <a:ext cx="6884988" cy="40792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294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4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4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Column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Column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Column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This</a:t>
                      </a:r>
                      <a:r>
                        <a:rPr lang="en-AU" baseline="0" dirty="0"/>
                        <a:t> is text.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Filler text.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1,234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Images, tables and graphs with detailed commentary look great in this slide.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Support your featured content with text in this column.</a:t>
            </a:r>
          </a:p>
          <a:p>
            <a:r>
              <a:rPr lang="en-AU" dirty="0"/>
              <a:t>When creating tables or graphs, use the existing colours in this template.</a:t>
            </a:r>
          </a:p>
          <a:p>
            <a:r>
              <a:rPr lang="en-AU" dirty="0"/>
              <a:t>Always ensure tables and graphs are easy to read.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5913"/>
            <a:ext cx="2362201" cy="365125"/>
          </a:xfrm>
        </p:spPr>
        <p:txBody>
          <a:bodyPr/>
          <a:lstStyle/>
          <a:p>
            <a:fld id="{5D14B305-87FF-4394-910E-7FDFFB3812A2}" type="datetime1">
              <a:rPr lang="en-AU" smtClean="0"/>
              <a:t>21/09/2023</a:t>
            </a:fld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451731" y="6355913"/>
            <a:ext cx="1360621" cy="365125"/>
          </a:xfrm>
        </p:spPr>
        <p:txBody>
          <a:bodyPr/>
          <a:lstStyle/>
          <a:p>
            <a:fld id="{88C0E755-540E-4345-BF41-E88659968C0D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6312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5" descr="A group of people standing in front of a screen&#10;&#10;Description automatically generated with medium confidence">
            <a:extLst>
              <a:ext uri="{FF2B5EF4-FFF2-40B4-BE49-F238E27FC236}">
                <a16:creationId xmlns:a16="http://schemas.microsoft.com/office/drawing/2014/main" id="{5B7B3124-A5A4-47AC-EFD1-C0B9211486E3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 rotWithShape="1">
          <a:blip r:embed="rId2"/>
          <a:srcRect t="42625" b="29866"/>
          <a:stretch/>
        </p:blipFill>
        <p:spPr>
          <a:xfrm>
            <a:off x="4469420" y="1752109"/>
            <a:ext cx="6884376" cy="4094773"/>
          </a:xfrm>
          <a:noFill/>
        </p:spPr>
      </p:pic>
      <p:sp>
        <p:nvSpPr>
          <p:cNvPr id="10" name="Subtitle 9"/>
          <p:cNvSpPr>
            <a:spLocks noGrp="1"/>
          </p:cNvSpPr>
          <p:nvPr>
            <p:ph type="title"/>
          </p:nvPr>
        </p:nvSpPr>
        <p:spPr>
          <a:xfrm>
            <a:off x="838200" y="395653"/>
            <a:ext cx="10515600" cy="1221520"/>
          </a:xfrm>
        </p:spPr>
        <p:txBody>
          <a:bodyPr anchor="ctr">
            <a:normAutofit/>
          </a:bodyPr>
          <a:lstStyle/>
          <a:p>
            <a:r>
              <a:rPr lang="en-AU" sz="2700"/>
              <a:t>This slide contains a large image with a caption. If you drag an image into the placeholder, it will be automatically cropped.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46F2DACA-E84C-9355-A1B3-70A721038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752110"/>
            <a:ext cx="3253154" cy="4094773"/>
          </a:xfrm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5913"/>
            <a:ext cx="2362201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D14B305-87FF-4394-910E-7FDFFB3812A2}" type="datetime1">
              <a:rPr lang="en-AU" smtClean="0"/>
              <a:pPr>
                <a:spcAft>
                  <a:spcPts val="600"/>
                </a:spcAft>
              </a:pPr>
              <a:t>21/09/2023</a:t>
            </a:fld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51731" y="6355913"/>
            <a:ext cx="1360621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88C0E755-540E-4345-BF41-E88659968C0D}" type="slidenum">
              <a:rPr lang="en-AU" smtClean="0"/>
              <a:pPr>
                <a:spcAft>
                  <a:spcPts val="600"/>
                </a:spcAft>
              </a:pPr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8564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9"/>
          <p:cNvSpPr>
            <a:spLocks noGrp="1"/>
          </p:cNvSpPr>
          <p:nvPr>
            <p:ph type="title"/>
          </p:nvPr>
        </p:nvSpPr>
        <p:spPr>
          <a:xfrm>
            <a:off x="838200" y="395653"/>
            <a:ext cx="10515600" cy="1221520"/>
          </a:xfrm>
        </p:spPr>
        <p:txBody>
          <a:bodyPr anchor="ctr">
            <a:normAutofit/>
          </a:bodyPr>
          <a:lstStyle/>
          <a:p>
            <a:r>
              <a:rPr lang="en-AU" sz="2700"/>
              <a:t>This slide contains a large image with a caption. If you drag an image into the placeholder, it will be automatically cropped.</a:t>
            </a: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E068AACC-D9A3-95B1-135D-B53EF3ABD8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0" r="9562" b="-1"/>
          <a:stretch/>
        </p:blipFill>
        <p:spPr>
          <a:xfrm>
            <a:off x="838200" y="1752110"/>
            <a:ext cx="5068769" cy="4094773"/>
          </a:xfrm>
          <a:prstGeom prst="rect">
            <a:avLst/>
          </a:prstGeom>
          <a:noFill/>
        </p:spPr>
      </p:pic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1F1AB517-6454-DBB7-40C4-D2B2E9B008F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5031" y="1752109"/>
            <a:ext cx="5068769" cy="4094773"/>
          </a:xfrm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5913"/>
            <a:ext cx="2362201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D14B305-87FF-4394-910E-7FDFFB3812A2}" type="datetime1">
              <a:rPr lang="en-AU" smtClean="0"/>
              <a:pPr>
                <a:spcAft>
                  <a:spcPts val="600"/>
                </a:spcAft>
              </a:pPr>
              <a:t>21/09/2023</a:t>
            </a:fld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51731" y="6355913"/>
            <a:ext cx="1360621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88C0E755-540E-4345-BF41-E88659968C0D}" type="slidenum">
              <a:rPr lang="en-AU" smtClean="0"/>
              <a:pPr>
                <a:spcAft>
                  <a:spcPts val="600"/>
                </a:spcAft>
              </a:pPr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876054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and Content Slides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FCC YS" id="{EB920D5C-ADCF-C84D-A75F-7E8DCE4F816E}" vid="{BBA8626A-5C5C-DC4B-9FD7-1D4996301C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IFCC YS</Template>
  <TotalTime>0</TotalTime>
  <Words>357</Words>
  <Application>Microsoft Office PowerPoint</Application>
  <PresentationFormat>Širokozaslonsko</PresentationFormat>
  <Paragraphs>56</Paragraphs>
  <Slides>11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7" baseType="lpstr">
      <vt:lpstr>Arial</vt:lpstr>
      <vt:lpstr>Brush Script MT</vt:lpstr>
      <vt:lpstr>Calibri</vt:lpstr>
      <vt:lpstr>Courier New</vt:lpstr>
      <vt:lpstr>Dubai Medium</vt:lpstr>
      <vt:lpstr>Title and Content Slides</vt:lpstr>
      <vt:lpstr>PowerPoint Template for Clinical Cases </vt:lpstr>
      <vt:lpstr>Add a divider slide to separate your presentation into sections.</vt:lpstr>
      <vt:lpstr>Contents of this template</vt:lpstr>
      <vt:lpstr>PowerPointova predstavitev</vt:lpstr>
      <vt:lpstr>This is a slide with two columns.</vt:lpstr>
      <vt:lpstr>You can also use circles to support columns of text.</vt:lpstr>
      <vt:lpstr>Images, tables and graphs with detailed commentary look great in this slide.</vt:lpstr>
      <vt:lpstr>This slide contains a large image with a caption. If you drag an image into the placeholder, it will be automatically cropped.</vt:lpstr>
      <vt:lpstr>This slide contains a large image with a caption. If you drag an image into the placeholder, it will be automatically cropped.</vt:lpstr>
      <vt:lpstr>PowerPointova predstavitev</vt:lpstr>
      <vt:lpstr>Make your point clear with a headline slide.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 for Clinical Cases </dc:title>
  <dc:creator>lkbh11</dc:creator>
  <cp:lastModifiedBy>lkbh11</cp:lastModifiedBy>
  <cp:revision>1</cp:revision>
  <cp:lastPrinted>2019-02-08T01:59:12Z</cp:lastPrinted>
  <dcterms:created xsi:type="dcterms:W3CDTF">2023-09-21T08:06:55Z</dcterms:created>
  <dcterms:modified xsi:type="dcterms:W3CDTF">2023-09-21T08:07:21Z</dcterms:modified>
</cp:coreProperties>
</file>